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1"/>
  </p:notesMasterIdLst>
  <p:sldIdLst>
    <p:sldId id="257" r:id="rId2"/>
    <p:sldId id="282" r:id="rId3"/>
    <p:sldId id="265" r:id="rId4"/>
    <p:sldId id="285" r:id="rId5"/>
    <p:sldId id="267" r:id="rId6"/>
    <p:sldId id="284" r:id="rId7"/>
    <p:sldId id="286" r:id="rId8"/>
    <p:sldId id="287" r:id="rId9"/>
    <p:sldId id="288" r:id="rId10"/>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sorterViewPr>
    <p:cViewPr>
      <p:scale>
        <a:sx n="60" d="100"/>
        <a:sy n="60" d="100"/>
      </p:scale>
      <p:origin x="0" y="1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5CAFF1-D92E-4549-9977-D946CA107AE2}" type="datetimeFigureOut">
              <a:rPr lang="es-CL" smtClean="0"/>
              <a:t>19-04-2021</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BBF9FD-3A00-464C-AA23-18224C73DD28}" type="slidenum">
              <a:rPr lang="es-CL" smtClean="0"/>
              <a:t>‹Nº›</a:t>
            </a:fld>
            <a:endParaRPr lang="es-C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6085850D-45B4-4638-9D81-D47D807DACC7}" type="datetime1">
              <a:rPr lang="es-CL" smtClean="0"/>
              <a:t>19-04-2021</a:t>
            </a:fld>
            <a:endParaRPr lang="es-CL"/>
          </a:p>
        </p:txBody>
      </p:sp>
      <p:sp>
        <p:nvSpPr>
          <p:cNvPr id="5" name="Footer Placeholder 4"/>
          <p:cNvSpPr>
            <a:spLocks noGrp="1"/>
          </p:cNvSpPr>
          <p:nvPr>
            <p:ph type="ftr" sz="quarter" idx="11"/>
          </p:nvPr>
        </p:nvSpPr>
        <p:spPr/>
        <p:txBody>
          <a:bodyPr/>
          <a:lstStyle/>
          <a:p>
            <a:r>
              <a:rPr lang="es-CL" smtClean="0"/>
              <a:t>Gestión Pedagógica  Colegio San Andrés - 2021</a:t>
            </a:r>
            <a:endParaRPr lang="es-CL"/>
          </a:p>
        </p:txBody>
      </p:sp>
      <p:sp>
        <p:nvSpPr>
          <p:cNvPr id="6" name="Slide Number Placeholder 5"/>
          <p:cNvSpPr>
            <a:spLocks noGrp="1"/>
          </p:cNvSpPr>
          <p:nvPr>
            <p:ph type="sldNum" sz="quarter" idx="12"/>
          </p:nvPr>
        </p:nvSpPr>
        <p:spPr/>
        <p:txBody>
          <a:bodyPr/>
          <a:lstStyle/>
          <a:p>
            <a:fld id="{B77FF67A-F3FE-4E93-905F-0AC3955C7EDF}" type="slidenum">
              <a:rPr lang="es-CL" smtClean="0"/>
              <a:pPr/>
              <a:t>‹Nº›</a:t>
            </a:fld>
            <a:endParaRPr lang="es-CL"/>
          </a:p>
        </p:txBody>
      </p:sp>
    </p:spTree>
    <p:extLst>
      <p:ext uri="{BB962C8B-B14F-4D97-AF65-F5344CB8AC3E}">
        <p14:creationId xmlns:p14="http://schemas.microsoft.com/office/powerpoint/2010/main" val="1659303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656AB453-2F60-4D31-91AD-C753ADE73311}" type="datetime1">
              <a:rPr lang="es-CL" smtClean="0"/>
              <a:t>19-04-2021</a:t>
            </a:fld>
            <a:endParaRPr lang="es-CL"/>
          </a:p>
        </p:txBody>
      </p:sp>
      <p:sp>
        <p:nvSpPr>
          <p:cNvPr id="5" name="Footer Placeholder 4"/>
          <p:cNvSpPr>
            <a:spLocks noGrp="1"/>
          </p:cNvSpPr>
          <p:nvPr>
            <p:ph type="ftr" sz="quarter" idx="11"/>
          </p:nvPr>
        </p:nvSpPr>
        <p:spPr/>
        <p:txBody>
          <a:bodyPr/>
          <a:lstStyle/>
          <a:p>
            <a:r>
              <a:rPr lang="es-CL" smtClean="0"/>
              <a:t>Gestión Pedagógica  Colegio San Andrés - 2021</a:t>
            </a:r>
            <a:endParaRPr lang="es-CL"/>
          </a:p>
        </p:txBody>
      </p:sp>
      <p:sp>
        <p:nvSpPr>
          <p:cNvPr id="6" name="Slide Number Placeholder 5"/>
          <p:cNvSpPr>
            <a:spLocks noGrp="1"/>
          </p:cNvSpPr>
          <p:nvPr>
            <p:ph type="sldNum" sz="quarter" idx="12"/>
          </p:nvPr>
        </p:nvSpPr>
        <p:spPr/>
        <p:txBody>
          <a:bodyPr/>
          <a:lstStyle/>
          <a:p>
            <a:fld id="{B77FF67A-F3FE-4E93-905F-0AC3955C7EDF}" type="slidenum">
              <a:rPr lang="es-CL" smtClean="0"/>
              <a:pPr/>
              <a:t>‹Nº›</a:t>
            </a:fld>
            <a:endParaRPr lang="es-CL"/>
          </a:p>
        </p:txBody>
      </p:sp>
    </p:spTree>
    <p:extLst>
      <p:ext uri="{BB962C8B-B14F-4D97-AF65-F5344CB8AC3E}">
        <p14:creationId xmlns:p14="http://schemas.microsoft.com/office/powerpoint/2010/main" val="4154379441"/>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656AB453-2F60-4D31-91AD-C753ADE73311}" type="datetime1">
              <a:rPr lang="es-CL" smtClean="0"/>
              <a:t>19-04-2021</a:t>
            </a:fld>
            <a:endParaRPr lang="es-CL"/>
          </a:p>
        </p:txBody>
      </p:sp>
      <p:sp>
        <p:nvSpPr>
          <p:cNvPr id="5" name="Footer Placeholder 4"/>
          <p:cNvSpPr>
            <a:spLocks noGrp="1"/>
          </p:cNvSpPr>
          <p:nvPr>
            <p:ph type="ftr" sz="quarter" idx="11"/>
          </p:nvPr>
        </p:nvSpPr>
        <p:spPr/>
        <p:txBody>
          <a:bodyPr/>
          <a:lstStyle/>
          <a:p>
            <a:r>
              <a:rPr lang="es-CL" smtClean="0"/>
              <a:t>Gestión Pedagógica  Colegio San Andrés - 2021</a:t>
            </a:r>
            <a:endParaRPr lang="es-CL"/>
          </a:p>
        </p:txBody>
      </p:sp>
      <p:sp>
        <p:nvSpPr>
          <p:cNvPr id="6" name="Slide Number Placeholder 5"/>
          <p:cNvSpPr>
            <a:spLocks noGrp="1"/>
          </p:cNvSpPr>
          <p:nvPr>
            <p:ph type="sldNum" sz="quarter" idx="12"/>
          </p:nvPr>
        </p:nvSpPr>
        <p:spPr/>
        <p:txBody>
          <a:bodyPr/>
          <a:lstStyle/>
          <a:p>
            <a:fld id="{B77FF67A-F3FE-4E93-905F-0AC3955C7EDF}" type="slidenum">
              <a:rPr lang="es-CL" smtClean="0"/>
              <a:pPr/>
              <a:t>‹Nº›</a:t>
            </a:fld>
            <a:endParaRPr lang="es-C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15510775"/>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656AB453-2F60-4D31-91AD-C753ADE73311}" type="datetime1">
              <a:rPr lang="es-CL" smtClean="0"/>
              <a:t>19-04-2021</a:t>
            </a:fld>
            <a:endParaRPr lang="es-CL"/>
          </a:p>
        </p:txBody>
      </p:sp>
      <p:sp>
        <p:nvSpPr>
          <p:cNvPr id="5" name="Footer Placeholder 4"/>
          <p:cNvSpPr>
            <a:spLocks noGrp="1"/>
          </p:cNvSpPr>
          <p:nvPr>
            <p:ph type="ftr" sz="quarter" idx="11"/>
          </p:nvPr>
        </p:nvSpPr>
        <p:spPr/>
        <p:txBody>
          <a:bodyPr/>
          <a:lstStyle/>
          <a:p>
            <a:r>
              <a:rPr lang="es-CL" smtClean="0"/>
              <a:t>Gestión Pedagógica  Colegio San Andrés - 2021</a:t>
            </a:r>
            <a:endParaRPr lang="es-CL"/>
          </a:p>
        </p:txBody>
      </p:sp>
      <p:sp>
        <p:nvSpPr>
          <p:cNvPr id="6" name="Slide Number Placeholder 5"/>
          <p:cNvSpPr>
            <a:spLocks noGrp="1"/>
          </p:cNvSpPr>
          <p:nvPr>
            <p:ph type="sldNum" sz="quarter" idx="12"/>
          </p:nvPr>
        </p:nvSpPr>
        <p:spPr/>
        <p:txBody>
          <a:bodyPr/>
          <a:lstStyle/>
          <a:p>
            <a:fld id="{B77FF67A-F3FE-4E93-905F-0AC3955C7EDF}" type="slidenum">
              <a:rPr lang="es-CL" smtClean="0"/>
              <a:pPr/>
              <a:t>‹Nº›</a:t>
            </a:fld>
            <a:endParaRPr lang="es-CL"/>
          </a:p>
        </p:txBody>
      </p:sp>
    </p:spTree>
    <p:extLst>
      <p:ext uri="{BB962C8B-B14F-4D97-AF65-F5344CB8AC3E}">
        <p14:creationId xmlns:p14="http://schemas.microsoft.com/office/powerpoint/2010/main" val="3672453328"/>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656AB453-2F60-4D31-91AD-C753ADE73311}" type="datetime1">
              <a:rPr lang="es-CL" smtClean="0"/>
              <a:t>19-04-2021</a:t>
            </a:fld>
            <a:endParaRPr lang="es-CL"/>
          </a:p>
        </p:txBody>
      </p:sp>
      <p:sp>
        <p:nvSpPr>
          <p:cNvPr id="5" name="Footer Placeholder 4"/>
          <p:cNvSpPr>
            <a:spLocks noGrp="1"/>
          </p:cNvSpPr>
          <p:nvPr>
            <p:ph type="ftr" sz="quarter" idx="11"/>
          </p:nvPr>
        </p:nvSpPr>
        <p:spPr/>
        <p:txBody>
          <a:bodyPr/>
          <a:lstStyle/>
          <a:p>
            <a:r>
              <a:rPr lang="es-CL" smtClean="0"/>
              <a:t>Gestión Pedagógica  Colegio San Andrés - 2021</a:t>
            </a:r>
            <a:endParaRPr lang="es-CL"/>
          </a:p>
        </p:txBody>
      </p:sp>
      <p:sp>
        <p:nvSpPr>
          <p:cNvPr id="6" name="Slide Number Placeholder 5"/>
          <p:cNvSpPr>
            <a:spLocks noGrp="1"/>
          </p:cNvSpPr>
          <p:nvPr>
            <p:ph type="sldNum" sz="quarter" idx="12"/>
          </p:nvPr>
        </p:nvSpPr>
        <p:spPr/>
        <p:txBody>
          <a:bodyPr/>
          <a:lstStyle/>
          <a:p>
            <a:fld id="{B77FF67A-F3FE-4E93-905F-0AC3955C7EDF}" type="slidenum">
              <a:rPr lang="es-CL" smtClean="0"/>
              <a:pPr/>
              <a:t>‹Nº›</a:t>
            </a:fld>
            <a:endParaRPr lang="es-C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65930167"/>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656AB453-2F60-4D31-91AD-C753ADE73311}" type="datetime1">
              <a:rPr lang="es-CL" smtClean="0"/>
              <a:t>19-04-2021</a:t>
            </a:fld>
            <a:endParaRPr lang="es-CL"/>
          </a:p>
        </p:txBody>
      </p:sp>
      <p:sp>
        <p:nvSpPr>
          <p:cNvPr id="5" name="Footer Placeholder 4"/>
          <p:cNvSpPr>
            <a:spLocks noGrp="1"/>
          </p:cNvSpPr>
          <p:nvPr>
            <p:ph type="ftr" sz="quarter" idx="11"/>
          </p:nvPr>
        </p:nvSpPr>
        <p:spPr/>
        <p:txBody>
          <a:bodyPr/>
          <a:lstStyle/>
          <a:p>
            <a:r>
              <a:rPr lang="es-CL" smtClean="0"/>
              <a:t>Gestión Pedagógica  Colegio San Andrés - 2021</a:t>
            </a:r>
            <a:endParaRPr lang="es-CL"/>
          </a:p>
        </p:txBody>
      </p:sp>
      <p:sp>
        <p:nvSpPr>
          <p:cNvPr id="6" name="Slide Number Placeholder 5"/>
          <p:cNvSpPr>
            <a:spLocks noGrp="1"/>
          </p:cNvSpPr>
          <p:nvPr>
            <p:ph type="sldNum" sz="quarter" idx="12"/>
          </p:nvPr>
        </p:nvSpPr>
        <p:spPr/>
        <p:txBody>
          <a:bodyPr/>
          <a:lstStyle/>
          <a:p>
            <a:fld id="{B77FF67A-F3FE-4E93-905F-0AC3955C7EDF}" type="slidenum">
              <a:rPr lang="es-CL" smtClean="0"/>
              <a:pPr/>
              <a:t>‹Nº›</a:t>
            </a:fld>
            <a:endParaRPr lang="es-CL"/>
          </a:p>
        </p:txBody>
      </p:sp>
    </p:spTree>
    <p:extLst>
      <p:ext uri="{BB962C8B-B14F-4D97-AF65-F5344CB8AC3E}">
        <p14:creationId xmlns:p14="http://schemas.microsoft.com/office/powerpoint/2010/main" val="2321005284"/>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F0E29B8-9B81-41B7-A833-4C1C4267B3AB}" type="datetime1">
              <a:rPr lang="es-CL" smtClean="0"/>
              <a:t>19-04-2021</a:t>
            </a:fld>
            <a:endParaRPr lang="es-CL"/>
          </a:p>
        </p:txBody>
      </p:sp>
      <p:sp>
        <p:nvSpPr>
          <p:cNvPr id="5" name="Footer Placeholder 4"/>
          <p:cNvSpPr>
            <a:spLocks noGrp="1"/>
          </p:cNvSpPr>
          <p:nvPr>
            <p:ph type="ftr" sz="quarter" idx="11"/>
          </p:nvPr>
        </p:nvSpPr>
        <p:spPr/>
        <p:txBody>
          <a:bodyPr/>
          <a:lstStyle/>
          <a:p>
            <a:r>
              <a:rPr lang="es-CL" smtClean="0"/>
              <a:t>Gestión Pedagógica  Colegio San Andrés - 2021</a:t>
            </a:r>
            <a:endParaRPr lang="es-CL"/>
          </a:p>
        </p:txBody>
      </p:sp>
      <p:sp>
        <p:nvSpPr>
          <p:cNvPr id="6" name="Slide Number Placeholder 5"/>
          <p:cNvSpPr>
            <a:spLocks noGrp="1"/>
          </p:cNvSpPr>
          <p:nvPr>
            <p:ph type="sldNum" sz="quarter" idx="12"/>
          </p:nvPr>
        </p:nvSpPr>
        <p:spPr/>
        <p:txBody>
          <a:bodyPr/>
          <a:lstStyle/>
          <a:p>
            <a:fld id="{B77FF67A-F3FE-4E93-905F-0AC3955C7EDF}" type="slidenum">
              <a:rPr lang="es-CL" smtClean="0"/>
              <a:pPr/>
              <a:t>‹Nº›</a:t>
            </a:fld>
            <a:endParaRPr lang="es-CL"/>
          </a:p>
        </p:txBody>
      </p:sp>
    </p:spTree>
    <p:extLst>
      <p:ext uri="{BB962C8B-B14F-4D97-AF65-F5344CB8AC3E}">
        <p14:creationId xmlns:p14="http://schemas.microsoft.com/office/powerpoint/2010/main" val="22516779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083E50A-C764-4A2F-83A6-74133FDCDC43}" type="datetime1">
              <a:rPr lang="es-CL" smtClean="0"/>
              <a:t>19-04-2021</a:t>
            </a:fld>
            <a:endParaRPr lang="es-CL"/>
          </a:p>
        </p:txBody>
      </p:sp>
      <p:sp>
        <p:nvSpPr>
          <p:cNvPr id="5" name="Footer Placeholder 4"/>
          <p:cNvSpPr>
            <a:spLocks noGrp="1"/>
          </p:cNvSpPr>
          <p:nvPr>
            <p:ph type="ftr" sz="quarter" idx="11"/>
          </p:nvPr>
        </p:nvSpPr>
        <p:spPr/>
        <p:txBody>
          <a:bodyPr/>
          <a:lstStyle/>
          <a:p>
            <a:r>
              <a:rPr lang="es-CL" smtClean="0"/>
              <a:t>Gestión Pedagógica  Colegio San Andrés - 2021</a:t>
            </a:r>
            <a:endParaRPr lang="es-CL"/>
          </a:p>
        </p:txBody>
      </p:sp>
      <p:sp>
        <p:nvSpPr>
          <p:cNvPr id="6" name="Slide Number Placeholder 5"/>
          <p:cNvSpPr>
            <a:spLocks noGrp="1"/>
          </p:cNvSpPr>
          <p:nvPr>
            <p:ph type="sldNum" sz="quarter" idx="12"/>
          </p:nvPr>
        </p:nvSpPr>
        <p:spPr/>
        <p:txBody>
          <a:bodyPr/>
          <a:lstStyle/>
          <a:p>
            <a:fld id="{B77FF67A-F3FE-4E93-905F-0AC3955C7EDF}" type="slidenum">
              <a:rPr lang="es-CL" smtClean="0"/>
              <a:pPr/>
              <a:t>‹Nº›</a:t>
            </a:fld>
            <a:endParaRPr lang="es-CL"/>
          </a:p>
        </p:txBody>
      </p:sp>
    </p:spTree>
    <p:extLst>
      <p:ext uri="{BB962C8B-B14F-4D97-AF65-F5344CB8AC3E}">
        <p14:creationId xmlns:p14="http://schemas.microsoft.com/office/powerpoint/2010/main" val="294373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CE38266-4D11-4A9E-A037-9B4BE649C6C8}" type="datetime1">
              <a:rPr lang="es-CL" smtClean="0"/>
              <a:t>19-04-2021</a:t>
            </a:fld>
            <a:endParaRPr lang="es-CL"/>
          </a:p>
        </p:txBody>
      </p:sp>
      <p:sp>
        <p:nvSpPr>
          <p:cNvPr id="5" name="Footer Placeholder 4"/>
          <p:cNvSpPr>
            <a:spLocks noGrp="1"/>
          </p:cNvSpPr>
          <p:nvPr>
            <p:ph type="ftr" sz="quarter" idx="11"/>
          </p:nvPr>
        </p:nvSpPr>
        <p:spPr/>
        <p:txBody>
          <a:bodyPr/>
          <a:lstStyle/>
          <a:p>
            <a:r>
              <a:rPr lang="es-CL" smtClean="0"/>
              <a:t>Gestión Pedagógica  Colegio San Andrés - 2021</a:t>
            </a:r>
            <a:endParaRPr lang="es-CL"/>
          </a:p>
        </p:txBody>
      </p:sp>
      <p:sp>
        <p:nvSpPr>
          <p:cNvPr id="6" name="Slide Number Placeholder 5"/>
          <p:cNvSpPr>
            <a:spLocks noGrp="1"/>
          </p:cNvSpPr>
          <p:nvPr>
            <p:ph type="sldNum" sz="quarter" idx="12"/>
          </p:nvPr>
        </p:nvSpPr>
        <p:spPr/>
        <p:txBody>
          <a:bodyPr/>
          <a:lstStyle/>
          <a:p>
            <a:fld id="{B77FF67A-F3FE-4E93-905F-0AC3955C7EDF}" type="slidenum">
              <a:rPr lang="es-CL" smtClean="0"/>
              <a:pPr/>
              <a:t>‹Nº›</a:t>
            </a:fld>
            <a:endParaRPr lang="es-CL"/>
          </a:p>
        </p:txBody>
      </p:sp>
    </p:spTree>
    <p:extLst>
      <p:ext uri="{BB962C8B-B14F-4D97-AF65-F5344CB8AC3E}">
        <p14:creationId xmlns:p14="http://schemas.microsoft.com/office/powerpoint/2010/main" val="2291284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F0A041B2-3B86-4DD1-959C-A4714D965B45}" type="datetime1">
              <a:rPr lang="es-CL" smtClean="0"/>
              <a:t>19-04-2021</a:t>
            </a:fld>
            <a:endParaRPr lang="es-CL"/>
          </a:p>
        </p:txBody>
      </p:sp>
      <p:sp>
        <p:nvSpPr>
          <p:cNvPr id="5" name="Footer Placeholder 4"/>
          <p:cNvSpPr>
            <a:spLocks noGrp="1"/>
          </p:cNvSpPr>
          <p:nvPr>
            <p:ph type="ftr" sz="quarter" idx="11"/>
          </p:nvPr>
        </p:nvSpPr>
        <p:spPr/>
        <p:txBody>
          <a:bodyPr/>
          <a:lstStyle/>
          <a:p>
            <a:r>
              <a:rPr lang="es-CL" smtClean="0"/>
              <a:t>Gestión Pedagógica  Colegio San Andrés - 2021</a:t>
            </a:r>
            <a:endParaRPr lang="es-CL"/>
          </a:p>
        </p:txBody>
      </p:sp>
      <p:sp>
        <p:nvSpPr>
          <p:cNvPr id="6" name="Slide Number Placeholder 5"/>
          <p:cNvSpPr>
            <a:spLocks noGrp="1"/>
          </p:cNvSpPr>
          <p:nvPr>
            <p:ph type="sldNum" sz="quarter" idx="12"/>
          </p:nvPr>
        </p:nvSpPr>
        <p:spPr/>
        <p:txBody>
          <a:bodyPr/>
          <a:lstStyle/>
          <a:p>
            <a:fld id="{B77FF67A-F3FE-4E93-905F-0AC3955C7EDF}" type="slidenum">
              <a:rPr lang="es-CL" smtClean="0"/>
              <a:pPr/>
              <a:t>‹Nº›</a:t>
            </a:fld>
            <a:endParaRPr lang="es-CL"/>
          </a:p>
        </p:txBody>
      </p:sp>
    </p:spTree>
    <p:extLst>
      <p:ext uri="{BB962C8B-B14F-4D97-AF65-F5344CB8AC3E}">
        <p14:creationId xmlns:p14="http://schemas.microsoft.com/office/powerpoint/2010/main" val="3249751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EB38846-175B-4F01-ACC2-563A3595E7F7}" type="datetime1">
              <a:rPr lang="es-CL" smtClean="0"/>
              <a:t>19-04-2021</a:t>
            </a:fld>
            <a:endParaRPr lang="es-CL"/>
          </a:p>
        </p:txBody>
      </p:sp>
      <p:sp>
        <p:nvSpPr>
          <p:cNvPr id="6" name="Footer Placeholder 5"/>
          <p:cNvSpPr>
            <a:spLocks noGrp="1"/>
          </p:cNvSpPr>
          <p:nvPr>
            <p:ph type="ftr" sz="quarter" idx="11"/>
          </p:nvPr>
        </p:nvSpPr>
        <p:spPr/>
        <p:txBody>
          <a:bodyPr/>
          <a:lstStyle/>
          <a:p>
            <a:r>
              <a:rPr lang="es-CL" smtClean="0"/>
              <a:t>Gestión Pedagógica  Colegio San Andrés - 2021</a:t>
            </a:r>
            <a:endParaRPr lang="es-CL"/>
          </a:p>
        </p:txBody>
      </p:sp>
      <p:sp>
        <p:nvSpPr>
          <p:cNvPr id="7" name="Slide Number Placeholder 6"/>
          <p:cNvSpPr>
            <a:spLocks noGrp="1"/>
          </p:cNvSpPr>
          <p:nvPr>
            <p:ph type="sldNum" sz="quarter" idx="12"/>
          </p:nvPr>
        </p:nvSpPr>
        <p:spPr/>
        <p:txBody>
          <a:bodyPr/>
          <a:lstStyle/>
          <a:p>
            <a:fld id="{B77FF67A-F3FE-4E93-905F-0AC3955C7EDF}" type="slidenum">
              <a:rPr lang="es-CL" smtClean="0"/>
              <a:pPr/>
              <a:t>‹Nº›</a:t>
            </a:fld>
            <a:endParaRPr lang="es-CL"/>
          </a:p>
        </p:txBody>
      </p:sp>
    </p:spTree>
    <p:extLst>
      <p:ext uri="{BB962C8B-B14F-4D97-AF65-F5344CB8AC3E}">
        <p14:creationId xmlns:p14="http://schemas.microsoft.com/office/powerpoint/2010/main" val="26124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927F173-FDAA-444E-AB88-397870D81044}" type="datetime1">
              <a:rPr lang="es-CL" smtClean="0"/>
              <a:t>19-04-2021</a:t>
            </a:fld>
            <a:endParaRPr lang="es-CL"/>
          </a:p>
        </p:txBody>
      </p:sp>
      <p:sp>
        <p:nvSpPr>
          <p:cNvPr id="8" name="Footer Placeholder 7"/>
          <p:cNvSpPr>
            <a:spLocks noGrp="1"/>
          </p:cNvSpPr>
          <p:nvPr>
            <p:ph type="ftr" sz="quarter" idx="11"/>
          </p:nvPr>
        </p:nvSpPr>
        <p:spPr/>
        <p:txBody>
          <a:bodyPr/>
          <a:lstStyle/>
          <a:p>
            <a:r>
              <a:rPr lang="es-CL" smtClean="0"/>
              <a:t>Gestión Pedagógica  Colegio San Andrés - 2021</a:t>
            </a:r>
            <a:endParaRPr lang="es-CL"/>
          </a:p>
        </p:txBody>
      </p:sp>
      <p:sp>
        <p:nvSpPr>
          <p:cNvPr id="9" name="Slide Number Placeholder 8"/>
          <p:cNvSpPr>
            <a:spLocks noGrp="1"/>
          </p:cNvSpPr>
          <p:nvPr>
            <p:ph type="sldNum" sz="quarter" idx="12"/>
          </p:nvPr>
        </p:nvSpPr>
        <p:spPr/>
        <p:txBody>
          <a:bodyPr/>
          <a:lstStyle/>
          <a:p>
            <a:fld id="{B77FF67A-F3FE-4E93-905F-0AC3955C7EDF}" type="slidenum">
              <a:rPr lang="es-CL" smtClean="0"/>
              <a:pPr/>
              <a:t>‹Nº›</a:t>
            </a:fld>
            <a:endParaRPr lang="es-CL"/>
          </a:p>
        </p:txBody>
      </p:sp>
    </p:spTree>
    <p:extLst>
      <p:ext uri="{BB962C8B-B14F-4D97-AF65-F5344CB8AC3E}">
        <p14:creationId xmlns:p14="http://schemas.microsoft.com/office/powerpoint/2010/main" val="618782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56AB453-2F60-4D31-91AD-C753ADE73311}" type="datetime1">
              <a:rPr lang="es-CL" smtClean="0"/>
              <a:t>19-04-2021</a:t>
            </a:fld>
            <a:endParaRPr lang="es-CL"/>
          </a:p>
        </p:txBody>
      </p:sp>
      <p:sp>
        <p:nvSpPr>
          <p:cNvPr id="4" name="Footer Placeholder 3"/>
          <p:cNvSpPr>
            <a:spLocks noGrp="1"/>
          </p:cNvSpPr>
          <p:nvPr>
            <p:ph type="ftr" sz="quarter" idx="11"/>
          </p:nvPr>
        </p:nvSpPr>
        <p:spPr/>
        <p:txBody>
          <a:bodyPr/>
          <a:lstStyle/>
          <a:p>
            <a:r>
              <a:rPr lang="es-CL" smtClean="0"/>
              <a:t>Gestión Pedagógica  Colegio San Andrés - 2021</a:t>
            </a:r>
            <a:endParaRPr lang="es-CL"/>
          </a:p>
        </p:txBody>
      </p:sp>
      <p:sp>
        <p:nvSpPr>
          <p:cNvPr id="5" name="Slide Number Placeholder 4"/>
          <p:cNvSpPr>
            <a:spLocks noGrp="1"/>
          </p:cNvSpPr>
          <p:nvPr>
            <p:ph type="sldNum" sz="quarter" idx="12"/>
          </p:nvPr>
        </p:nvSpPr>
        <p:spPr/>
        <p:txBody>
          <a:bodyPr/>
          <a:lstStyle/>
          <a:p>
            <a:fld id="{B77FF67A-F3FE-4E93-905F-0AC3955C7EDF}" type="slidenum">
              <a:rPr lang="es-CL" smtClean="0"/>
              <a:pPr/>
              <a:t>‹Nº›</a:t>
            </a:fld>
            <a:endParaRPr lang="es-CL"/>
          </a:p>
        </p:txBody>
      </p:sp>
    </p:spTree>
    <p:extLst>
      <p:ext uri="{BB962C8B-B14F-4D97-AF65-F5344CB8AC3E}">
        <p14:creationId xmlns:p14="http://schemas.microsoft.com/office/powerpoint/2010/main" val="1023615401"/>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BB7225-2A18-49E5-9557-0C621FAC855F}" type="datetime1">
              <a:rPr lang="es-CL" smtClean="0"/>
              <a:t>19-04-2021</a:t>
            </a:fld>
            <a:endParaRPr lang="es-CL"/>
          </a:p>
        </p:txBody>
      </p:sp>
      <p:sp>
        <p:nvSpPr>
          <p:cNvPr id="3" name="Footer Placeholder 2"/>
          <p:cNvSpPr>
            <a:spLocks noGrp="1"/>
          </p:cNvSpPr>
          <p:nvPr>
            <p:ph type="ftr" sz="quarter" idx="11"/>
          </p:nvPr>
        </p:nvSpPr>
        <p:spPr/>
        <p:txBody>
          <a:bodyPr/>
          <a:lstStyle/>
          <a:p>
            <a:r>
              <a:rPr lang="es-CL" smtClean="0"/>
              <a:t>Gestión Pedagógica  Colegio San Andrés - 2021</a:t>
            </a:r>
            <a:endParaRPr lang="es-CL"/>
          </a:p>
        </p:txBody>
      </p:sp>
      <p:sp>
        <p:nvSpPr>
          <p:cNvPr id="4" name="Slide Number Placeholder 3"/>
          <p:cNvSpPr>
            <a:spLocks noGrp="1"/>
          </p:cNvSpPr>
          <p:nvPr>
            <p:ph type="sldNum" sz="quarter" idx="12"/>
          </p:nvPr>
        </p:nvSpPr>
        <p:spPr/>
        <p:txBody>
          <a:bodyPr/>
          <a:lstStyle/>
          <a:p>
            <a:fld id="{B77FF67A-F3FE-4E93-905F-0AC3955C7EDF}" type="slidenum">
              <a:rPr lang="es-CL" smtClean="0"/>
              <a:pPr/>
              <a:t>‹Nº›</a:t>
            </a:fld>
            <a:endParaRPr lang="es-CL"/>
          </a:p>
        </p:txBody>
      </p:sp>
    </p:spTree>
    <p:extLst>
      <p:ext uri="{BB962C8B-B14F-4D97-AF65-F5344CB8AC3E}">
        <p14:creationId xmlns:p14="http://schemas.microsoft.com/office/powerpoint/2010/main" val="2959760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45C3DDC-7280-4463-B246-67F7BED45AB6}" type="datetime1">
              <a:rPr lang="es-CL" smtClean="0"/>
              <a:t>19-04-2021</a:t>
            </a:fld>
            <a:endParaRPr lang="es-CL"/>
          </a:p>
        </p:txBody>
      </p:sp>
      <p:sp>
        <p:nvSpPr>
          <p:cNvPr id="6" name="Footer Placeholder 5"/>
          <p:cNvSpPr>
            <a:spLocks noGrp="1"/>
          </p:cNvSpPr>
          <p:nvPr>
            <p:ph type="ftr" sz="quarter" idx="11"/>
          </p:nvPr>
        </p:nvSpPr>
        <p:spPr/>
        <p:txBody>
          <a:bodyPr/>
          <a:lstStyle/>
          <a:p>
            <a:r>
              <a:rPr lang="es-CL" smtClean="0"/>
              <a:t>Gestión Pedagógica  Colegio San Andrés - 2021</a:t>
            </a:r>
            <a:endParaRPr lang="es-CL"/>
          </a:p>
        </p:txBody>
      </p:sp>
      <p:sp>
        <p:nvSpPr>
          <p:cNvPr id="7" name="Slide Number Placeholder 6"/>
          <p:cNvSpPr>
            <a:spLocks noGrp="1"/>
          </p:cNvSpPr>
          <p:nvPr>
            <p:ph type="sldNum" sz="quarter" idx="12"/>
          </p:nvPr>
        </p:nvSpPr>
        <p:spPr/>
        <p:txBody>
          <a:bodyPr/>
          <a:lstStyle/>
          <a:p>
            <a:fld id="{B77FF67A-F3FE-4E93-905F-0AC3955C7EDF}" type="slidenum">
              <a:rPr lang="es-CL" smtClean="0"/>
              <a:pPr/>
              <a:t>‹Nº›</a:t>
            </a:fld>
            <a:endParaRPr lang="es-CL"/>
          </a:p>
        </p:txBody>
      </p:sp>
    </p:spTree>
    <p:extLst>
      <p:ext uri="{BB962C8B-B14F-4D97-AF65-F5344CB8AC3E}">
        <p14:creationId xmlns:p14="http://schemas.microsoft.com/office/powerpoint/2010/main" val="989026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A9E8F3F4-59A5-4CB0-AF6D-206DBE57955F}" type="datetime1">
              <a:rPr lang="es-CL" smtClean="0"/>
              <a:t>19-04-2021</a:t>
            </a:fld>
            <a:endParaRPr lang="es-CL"/>
          </a:p>
        </p:txBody>
      </p:sp>
      <p:sp>
        <p:nvSpPr>
          <p:cNvPr id="6" name="Footer Placeholder 5"/>
          <p:cNvSpPr>
            <a:spLocks noGrp="1"/>
          </p:cNvSpPr>
          <p:nvPr>
            <p:ph type="ftr" sz="quarter" idx="11"/>
          </p:nvPr>
        </p:nvSpPr>
        <p:spPr/>
        <p:txBody>
          <a:bodyPr/>
          <a:lstStyle/>
          <a:p>
            <a:r>
              <a:rPr lang="es-CL" smtClean="0"/>
              <a:t>Gestión Pedagógica  Colegio San Andrés - 2021</a:t>
            </a:r>
            <a:endParaRPr lang="es-CL"/>
          </a:p>
        </p:txBody>
      </p:sp>
      <p:sp>
        <p:nvSpPr>
          <p:cNvPr id="7" name="Slide Number Placeholder 6"/>
          <p:cNvSpPr>
            <a:spLocks noGrp="1"/>
          </p:cNvSpPr>
          <p:nvPr>
            <p:ph type="sldNum" sz="quarter" idx="12"/>
          </p:nvPr>
        </p:nvSpPr>
        <p:spPr/>
        <p:txBody>
          <a:bodyPr/>
          <a:lstStyle/>
          <a:p>
            <a:fld id="{B77FF67A-F3FE-4E93-905F-0AC3955C7EDF}" type="slidenum">
              <a:rPr lang="es-CL" smtClean="0"/>
              <a:pPr/>
              <a:t>‹Nº›</a:t>
            </a:fld>
            <a:endParaRPr lang="es-CL"/>
          </a:p>
        </p:txBody>
      </p:sp>
    </p:spTree>
    <p:extLst>
      <p:ext uri="{BB962C8B-B14F-4D97-AF65-F5344CB8AC3E}">
        <p14:creationId xmlns:p14="http://schemas.microsoft.com/office/powerpoint/2010/main" val="260705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56AB453-2F60-4D31-91AD-C753ADE73311}" type="datetime1">
              <a:rPr lang="es-CL" smtClean="0"/>
              <a:t>19-04-2021</a:t>
            </a:fld>
            <a:endParaRPr lang="es-CL"/>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s-CL" smtClean="0"/>
              <a:t>Gestión Pedagógica  Colegio San Andrés - 2021</a:t>
            </a:r>
            <a:endParaRPr lang="es-CL"/>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77FF67A-F3FE-4E93-905F-0AC3955C7EDF}" type="slidenum">
              <a:rPr lang="es-CL" smtClean="0"/>
              <a:pPr/>
              <a:t>‹Nº›</a:t>
            </a:fld>
            <a:endParaRPr lang="es-CL"/>
          </a:p>
        </p:txBody>
      </p:sp>
    </p:spTree>
    <p:extLst>
      <p:ext uri="{BB962C8B-B14F-4D97-AF65-F5344CB8AC3E}">
        <p14:creationId xmlns:p14="http://schemas.microsoft.com/office/powerpoint/2010/main" val="111463483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ChangeArrowheads="1" noChangeShapeType="1"/>
          </p:cNvSpPr>
          <p:nvPr/>
        </p:nvSpPr>
        <p:spPr bwMode="auto">
          <a:xfrm>
            <a:off x="1500166" y="214290"/>
            <a:ext cx="7072362" cy="1928826"/>
          </a:xfrm>
          <a:prstGeom prst="rect">
            <a:avLst/>
          </a:prstGeom>
          <a:gradFill rotWithShape="1">
            <a:gsLst>
              <a:gs pos="0">
                <a:srgbClr val="F5D7CC"/>
              </a:gs>
              <a:gs pos="100000">
                <a:srgbClr val="FFFFFF"/>
              </a:gs>
            </a:gsLst>
            <a:lin ang="0" scaled="1"/>
          </a:gradFill>
          <a:ln w="0" algn="in">
            <a:noFill/>
            <a:miter lim="800000"/>
            <a:headEnd/>
            <a:tailEnd/>
          </a:ln>
          <a:effectLst/>
        </p:spPr>
        <p:txBody>
          <a:bodyPr vert="horz" wrap="square" lIns="36576" tIns="36576" rIns="36576" bIns="36576" numCol="1" anchor="t" anchorCtr="0" compatLnSpc="1">
            <a:prstTxWarp prst="textNoShape">
              <a:avLst/>
            </a:prstTxWarp>
          </a:bodyPr>
          <a:lstStyle/>
          <a:p>
            <a:pPr algn="ctr"/>
            <a:endParaRPr lang="es-CL" dirty="0"/>
          </a:p>
        </p:txBody>
      </p:sp>
      <p:sp>
        <p:nvSpPr>
          <p:cNvPr id="1031" name="Rectangle 7"/>
          <p:cNvSpPr>
            <a:spLocks noChangeArrowheads="1" noChangeShapeType="1"/>
          </p:cNvSpPr>
          <p:nvPr/>
        </p:nvSpPr>
        <p:spPr bwMode="auto">
          <a:xfrm>
            <a:off x="3786182" y="642918"/>
            <a:ext cx="4786346" cy="1030287"/>
          </a:xfrm>
          <a:prstGeom prst="rect">
            <a:avLst/>
          </a:prstGeom>
          <a:solidFill>
            <a:srgbClr val="990000"/>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es-CL"/>
          </a:p>
        </p:txBody>
      </p:sp>
      <p:sp>
        <p:nvSpPr>
          <p:cNvPr id="1032" name="Text Box 8"/>
          <p:cNvSpPr txBox="1">
            <a:spLocks noChangeArrowheads="1" noChangeShapeType="1"/>
          </p:cNvSpPr>
          <p:nvPr/>
        </p:nvSpPr>
        <p:spPr bwMode="auto">
          <a:xfrm>
            <a:off x="4572000" y="642918"/>
            <a:ext cx="3449637" cy="1046162"/>
          </a:xfrm>
          <a:prstGeom prst="rect">
            <a:avLst/>
          </a:prstGeom>
          <a:noFill/>
          <a:ln w="0" algn="in">
            <a:noFill/>
            <a:miter lim="800000"/>
            <a:headEnd/>
            <a:tailEnd/>
          </a:ln>
          <a:effectLst/>
        </p:spPr>
        <p:txBody>
          <a:bodyPr vert="horz" wrap="square" lIns="36195" tIns="36195" rIns="36195" bIns="36195"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3000" b="1" i="0" u="none" strike="noStrike" cap="none" normalizeH="0" baseline="0" dirty="0" smtClean="0">
                <a:ln>
                  <a:noFill/>
                </a:ln>
                <a:solidFill>
                  <a:srgbClr val="FFFFFF"/>
                </a:solidFill>
                <a:effectLst/>
                <a:latin typeface="Perpetua Titling MT" pitchFamily="18" charset="0"/>
                <a:cs typeface="Arial" pitchFamily="34" charset="0"/>
              </a:rPr>
              <a:t>COLEGIO </a:t>
            </a:r>
            <a:r>
              <a:rPr kumimoji="0" lang="es-ES" sz="3200" b="1" i="0" u="none" strike="noStrike" cap="none" normalizeH="0" baseline="0" dirty="0" smtClean="0">
                <a:ln>
                  <a:noFill/>
                </a:ln>
                <a:solidFill>
                  <a:srgbClr val="FFFFFF"/>
                </a:solidFill>
                <a:effectLst/>
                <a:latin typeface="Perpetua Titling MT" pitchFamily="18" charset="0"/>
                <a:cs typeface="Arial" pitchFamily="34" charset="0"/>
              </a:rPr>
              <a:t>               SAN ANDRÉS</a:t>
            </a:r>
            <a:endParaRPr kumimoji="0" lang="es-C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5" name="Text Box 11"/>
          <p:cNvSpPr txBox="1">
            <a:spLocks noChangeArrowheads="1"/>
          </p:cNvSpPr>
          <p:nvPr/>
        </p:nvSpPr>
        <p:spPr bwMode="auto">
          <a:xfrm>
            <a:off x="4786314" y="1643050"/>
            <a:ext cx="3744912" cy="360362"/>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300"/>
              </a:spcAft>
              <a:buClrTx/>
              <a:buSzTx/>
              <a:buFontTx/>
              <a:buNone/>
              <a:tabLst/>
            </a:pPr>
            <a:r>
              <a:rPr kumimoji="0" lang="es-ES" sz="2000" b="1" i="1" u="none" strike="noStrike" cap="none" normalizeH="0" baseline="0" dirty="0" smtClean="0">
                <a:ln>
                  <a:noFill/>
                </a:ln>
                <a:solidFill>
                  <a:srgbClr val="990000"/>
                </a:solidFill>
                <a:effectLst/>
                <a:latin typeface="Agency FB" pitchFamily="34" charset="0"/>
                <a:cs typeface="Arial" pitchFamily="34" charset="0"/>
              </a:rPr>
              <a:t>“</a:t>
            </a:r>
            <a:r>
              <a:rPr kumimoji="0" lang="es-ES" sz="2000" b="1" i="1" u="none" strike="noStrike" cap="none" normalizeH="0" baseline="0" dirty="0" smtClean="0">
                <a:ln>
                  <a:noFill/>
                </a:ln>
                <a:solidFill>
                  <a:srgbClr val="990000"/>
                </a:solidFill>
                <a:effectLst/>
                <a:latin typeface="Calibri" pitchFamily="34" charset="0"/>
                <a:cs typeface="Arial" pitchFamily="34" charset="0"/>
              </a:rPr>
              <a:t>Educando para crecer”</a:t>
            </a:r>
            <a:endParaRPr kumimoji="0" lang="es-C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6" name="Rectangle 12"/>
          <p:cNvSpPr>
            <a:spLocks noChangeArrowheads="1" noChangeShapeType="1"/>
          </p:cNvSpPr>
          <p:nvPr/>
        </p:nvSpPr>
        <p:spPr bwMode="auto">
          <a:xfrm>
            <a:off x="2643174" y="642918"/>
            <a:ext cx="373062" cy="344487"/>
          </a:xfrm>
          <a:prstGeom prst="rect">
            <a:avLst/>
          </a:prstGeom>
          <a:solidFill>
            <a:srgbClr val="F5D7CC"/>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es-CL"/>
          </a:p>
        </p:txBody>
      </p:sp>
      <p:sp>
        <p:nvSpPr>
          <p:cNvPr id="1037" name="Rectangle 13"/>
          <p:cNvSpPr>
            <a:spLocks noChangeArrowheads="1" noChangeShapeType="1"/>
          </p:cNvSpPr>
          <p:nvPr/>
        </p:nvSpPr>
        <p:spPr bwMode="auto">
          <a:xfrm>
            <a:off x="4143372" y="642918"/>
            <a:ext cx="373062" cy="357190"/>
          </a:xfrm>
          <a:prstGeom prst="rect">
            <a:avLst/>
          </a:prstGeom>
          <a:solidFill>
            <a:srgbClr val="F5D7CC"/>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es-CL"/>
          </a:p>
        </p:txBody>
      </p:sp>
      <p:sp>
        <p:nvSpPr>
          <p:cNvPr id="1038" name="Rectangle 14"/>
          <p:cNvSpPr>
            <a:spLocks noChangeArrowheads="1" noChangeShapeType="1"/>
          </p:cNvSpPr>
          <p:nvPr/>
        </p:nvSpPr>
        <p:spPr bwMode="auto">
          <a:xfrm>
            <a:off x="3786182" y="1357298"/>
            <a:ext cx="373062" cy="357190"/>
          </a:xfrm>
          <a:prstGeom prst="rect">
            <a:avLst/>
          </a:prstGeom>
          <a:solidFill>
            <a:srgbClr val="EBAE99"/>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es-CL"/>
          </a:p>
        </p:txBody>
      </p:sp>
      <p:sp>
        <p:nvSpPr>
          <p:cNvPr id="1039" name="Rectangle 15"/>
          <p:cNvSpPr>
            <a:spLocks noChangeArrowheads="1" noChangeShapeType="1"/>
          </p:cNvSpPr>
          <p:nvPr/>
        </p:nvSpPr>
        <p:spPr bwMode="auto">
          <a:xfrm>
            <a:off x="3786182" y="642918"/>
            <a:ext cx="373062" cy="415925"/>
          </a:xfrm>
          <a:prstGeom prst="rect">
            <a:avLst/>
          </a:prstGeom>
          <a:solidFill>
            <a:srgbClr val="F5D7CC"/>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es-CL"/>
          </a:p>
        </p:txBody>
      </p:sp>
      <p:sp>
        <p:nvSpPr>
          <p:cNvPr id="18" name="Rectangle 14"/>
          <p:cNvSpPr>
            <a:spLocks noChangeArrowheads="1" noChangeShapeType="1"/>
          </p:cNvSpPr>
          <p:nvPr/>
        </p:nvSpPr>
        <p:spPr bwMode="auto">
          <a:xfrm>
            <a:off x="4143372" y="1000108"/>
            <a:ext cx="373062" cy="342900"/>
          </a:xfrm>
          <a:prstGeom prst="rect">
            <a:avLst/>
          </a:prstGeom>
          <a:solidFill>
            <a:srgbClr val="EBAE99"/>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es-CL"/>
          </a:p>
        </p:txBody>
      </p:sp>
      <p:sp>
        <p:nvSpPr>
          <p:cNvPr id="19" name="Rectangle 14"/>
          <p:cNvSpPr>
            <a:spLocks noChangeArrowheads="1" noChangeShapeType="1"/>
          </p:cNvSpPr>
          <p:nvPr/>
        </p:nvSpPr>
        <p:spPr bwMode="auto">
          <a:xfrm>
            <a:off x="4500562" y="642918"/>
            <a:ext cx="373062" cy="342900"/>
          </a:xfrm>
          <a:prstGeom prst="rect">
            <a:avLst/>
          </a:prstGeom>
          <a:solidFill>
            <a:srgbClr val="EBAE99"/>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es-CL"/>
          </a:p>
        </p:txBody>
      </p:sp>
      <p:sp>
        <p:nvSpPr>
          <p:cNvPr id="21" name="Rectangle 13"/>
          <p:cNvSpPr>
            <a:spLocks noChangeArrowheads="1" noChangeShapeType="1"/>
          </p:cNvSpPr>
          <p:nvPr/>
        </p:nvSpPr>
        <p:spPr bwMode="auto">
          <a:xfrm>
            <a:off x="3786182" y="1000108"/>
            <a:ext cx="357190" cy="357190"/>
          </a:xfrm>
          <a:prstGeom prst="rect">
            <a:avLst/>
          </a:prstGeom>
          <a:solidFill>
            <a:srgbClr val="F5D7CC"/>
          </a:solid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es-CL"/>
          </a:p>
        </p:txBody>
      </p:sp>
      <p:pic>
        <p:nvPicPr>
          <p:cNvPr id="1026" name="Picture 2" descr="logo CSA (1)"/>
          <p:cNvPicPr>
            <a:picLocks noChangeAspect="1" noChangeArrowheads="1"/>
          </p:cNvPicPr>
          <p:nvPr/>
        </p:nvPicPr>
        <p:blipFill>
          <a:blip r:embed="rId2" cstate="print"/>
          <a:srcRect/>
          <a:stretch>
            <a:fillRect/>
          </a:stretch>
        </p:blipFill>
        <p:spPr bwMode="auto">
          <a:xfrm>
            <a:off x="2285984" y="214290"/>
            <a:ext cx="1714512" cy="1500198"/>
          </a:xfrm>
          <a:prstGeom prst="rect">
            <a:avLst/>
          </a:prstGeom>
          <a:noFill/>
          <a:ln w="9525" algn="in">
            <a:noFill/>
            <a:miter lim="800000"/>
            <a:headEnd/>
            <a:tailEnd/>
          </a:ln>
          <a:effectLst/>
        </p:spPr>
      </p:pic>
      <p:sp>
        <p:nvSpPr>
          <p:cNvPr id="23" name="22 Marcador de contenido"/>
          <p:cNvSpPr>
            <a:spLocks noGrp="1"/>
          </p:cNvSpPr>
          <p:nvPr>
            <p:ph idx="1"/>
          </p:nvPr>
        </p:nvSpPr>
        <p:spPr>
          <a:xfrm>
            <a:off x="457200" y="2214553"/>
            <a:ext cx="8229600" cy="3826809"/>
          </a:xfrm>
        </p:spPr>
        <p:txBody>
          <a:bodyPr>
            <a:normAutofit fontScale="92500" lnSpcReduction="10000"/>
          </a:bodyPr>
          <a:lstStyle/>
          <a:p>
            <a:pPr>
              <a:buNone/>
            </a:pPr>
            <a:r>
              <a:rPr lang="es-CL" sz="2000" dirty="0" smtClean="0"/>
              <a:t>Correo profesora: marcela.armijo@colegiosanandres.cl</a:t>
            </a:r>
            <a:endParaRPr lang="es-CL" sz="2200" dirty="0" smtClean="0"/>
          </a:p>
          <a:p>
            <a:pPr algn="ctr">
              <a:buNone/>
            </a:pPr>
            <a:endParaRPr lang="es-CL" sz="4400" dirty="0" smtClean="0"/>
          </a:p>
          <a:p>
            <a:pPr algn="ctr">
              <a:buNone/>
            </a:pPr>
            <a:r>
              <a:rPr lang="es-CL" sz="6400" dirty="0" smtClean="0"/>
              <a:t>Clase de Orientación 8vos años  </a:t>
            </a:r>
          </a:p>
          <a:p>
            <a:pPr algn="ctr">
              <a:buNone/>
            </a:pPr>
            <a:r>
              <a:rPr lang="es-CL" sz="4600" dirty="0" smtClean="0"/>
              <a:t>20/23 de Abril 2021 </a:t>
            </a:r>
            <a:endParaRPr lang="es-CL" sz="4600" dirty="0" smtClean="0"/>
          </a:p>
          <a:p>
            <a:pPr algn="ctr">
              <a:buNone/>
            </a:pPr>
            <a:endParaRPr lang="es-CL" sz="4600" dirty="0" smtClean="0"/>
          </a:p>
          <a:p>
            <a:pPr algn="ctr">
              <a:buNone/>
            </a:pPr>
            <a:endParaRPr lang="es-CL" sz="4600" dirty="0"/>
          </a:p>
        </p:txBody>
      </p:sp>
      <p:sp>
        <p:nvSpPr>
          <p:cNvPr id="15" name="14 Marcador de pie de página"/>
          <p:cNvSpPr>
            <a:spLocks noGrp="1"/>
          </p:cNvSpPr>
          <p:nvPr>
            <p:ph type="ftr" sz="quarter" idx="11"/>
          </p:nvPr>
        </p:nvSpPr>
        <p:spPr/>
        <p:txBody>
          <a:bodyPr/>
          <a:lstStyle/>
          <a:p>
            <a:r>
              <a:rPr lang="es-CL" dirty="0" smtClean="0"/>
              <a:t>PROFESORA MARCELA ARMIJO </a:t>
            </a:r>
          </a:p>
          <a:p>
            <a:r>
              <a:rPr lang="es-CL" dirty="0" smtClean="0"/>
              <a:t>  Colegio San Andrés - 2021</a:t>
            </a:r>
            <a:endParaRPr lang="es-C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9599" y="609600"/>
            <a:ext cx="6347713" cy="1955304"/>
          </a:xfrm>
        </p:spPr>
        <p:txBody>
          <a:bodyPr>
            <a:normAutofit/>
          </a:bodyPr>
          <a:lstStyle/>
          <a:p>
            <a:r>
              <a:rPr lang="es-CL" dirty="0" smtClean="0"/>
              <a:t>MOTIVACION, CONTENCION OBJETIVO DE LA CLASE</a:t>
            </a:r>
            <a:br>
              <a:rPr lang="es-CL" dirty="0" smtClean="0"/>
            </a:br>
            <a:r>
              <a:rPr lang="es-CL" dirty="0" smtClean="0"/>
              <a:t>OA1</a:t>
            </a:r>
            <a:endParaRPr lang="es-CL" dirty="0"/>
          </a:p>
        </p:txBody>
      </p:sp>
      <p:sp>
        <p:nvSpPr>
          <p:cNvPr id="3" name="2 Marcador de contenido"/>
          <p:cNvSpPr>
            <a:spLocks noGrp="1"/>
          </p:cNvSpPr>
          <p:nvPr>
            <p:ph idx="1"/>
          </p:nvPr>
        </p:nvSpPr>
        <p:spPr>
          <a:xfrm>
            <a:off x="609599" y="2780928"/>
            <a:ext cx="6347714" cy="3260435"/>
          </a:xfrm>
        </p:spPr>
        <p:txBody>
          <a:bodyPr>
            <a:normAutofit/>
          </a:bodyPr>
          <a:lstStyle/>
          <a:p>
            <a:pPr marL="0" indent="0">
              <a:buNone/>
            </a:pPr>
            <a:endParaRPr lang="es-CL" b="1" dirty="0" smtClean="0">
              <a:solidFill>
                <a:schemeClr val="tx1"/>
              </a:solidFill>
            </a:endParaRPr>
          </a:p>
          <a:p>
            <a:pPr>
              <a:buFont typeface="Wingdings" panose="05000000000000000000" pitchFamily="2" charset="2"/>
              <a:buChar char="v"/>
            </a:pPr>
            <a:r>
              <a:rPr lang="es-ES" b="1" dirty="0" smtClean="0"/>
              <a:t> </a:t>
            </a:r>
            <a:r>
              <a:rPr lang="es-ES" sz="3600" b="1" dirty="0">
                <a:latin typeface="Arial" panose="020B0604020202020204" pitchFamily="34" charset="0"/>
                <a:cs typeface="Arial" panose="020B0604020202020204" pitchFamily="34" charset="0"/>
              </a:rPr>
              <a:t>Reflexionar sobre lo que nos hace felices.</a:t>
            </a:r>
            <a:endParaRPr lang="es-CL" sz="3600" b="1" dirty="0" smtClean="0">
              <a:solidFill>
                <a:schemeClr val="tx1"/>
              </a:solidFill>
              <a:latin typeface="Arial" panose="020B0604020202020204" pitchFamily="34" charset="0"/>
              <a:cs typeface="Arial" panose="020B0604020202020204" pitchFamily="34" charset="0"/>
            </a:endParaRPr>
          </a:p>
        </p:txBody>
      </p:sp>
      <p:sp>
        <p:nvSpPr>
          <p:cNvPr id="4" name="3 Marcador de pie de página"/>
          <p:cNvSpPr>
            <a:spLocks noGrp="1"/>
          </p:cNvSpPr>
          <p:nvPr>
            <p:ph type="ftr" sz="quarter" idx="11"/>
          </p:nvPr>
        </p:nvSpPr>
        <p:spPr/>
        <p:txBody>
          <a:bodyPr/>
          <a:lstStyle/>
          <a:p>
            <a:r>
              <a:rPr lang="es-CL" dirty="0" smtClean="0"/>
              <a:t>ORIENTACION MARCELA ARMIJO  Colegio San Andrés - 2021</a:t>
            </a:r>
            <a:endParaRPr lang="es-C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p:txBody>
          <a:bodyPr/>
          <a:lstStyle/>
          <a:p>
            <a:r>
              <a:rPr lang="es-CL" dirty="0" smtClean="0"/>
              <a:t>ORIENTACION 7 MARCELA </a:t>
            </a:r>
            <a:r>
              <a:rPr lang="es-CL" dirty="0" err="1" smtClean="0"/>
              <a:t>ARMIJOr</a:t>
            </a:r>
            <a:r>
              <a:rPr lang="es-CL" dirty="0" smtClean="0"/>
              <a:t> Colegio San Andrés - 2021</a:t>
            </a:r>
            <a:endParaRPr lang="es-CL" dirty="0"/>
          </a:p>
        </p:txBody>
      </p:sp>
      <p:sp>
        <p:nvSpPr>
          <p:cNvPr id="5" name="Título 4"/>
          <p:cNvSpPr>
            <a:spLocks noGrp="1"/>
          </p:cNvSpPr>
          <p:nvPr>
            <p:ph type="title"/>
          </p:nvPr>
        </p:nvSpPr>
        <p:spPr>
          <a:xfrm>
            <a:off x="609599" y="609600"/>
            <a:ext cx="6914729" cy="1320800"/>
          </a:xfrm>
        </p:spPr>
        <p:txBody>
          <a:bodyPr>
            <a:normAutofit fontScale="90000"/>
          </a:bodyPr>
          <a:lstStyle/>
          <a:p>
            <a:r>
              <a:rPr lang="es-CL" dirty="0" smtClean="0"/>
              <a:t>DESAFIO DE LA CLASE </a:t>
            </a:r>
            <a:br>
              <a:rPr lang="es-CL" dirty="0" smtClean="0"/>
            </a:br>
            <a:r>
              <a:rPr lang="es-CL" dirty="0" smtClean="0"/>
              <a:t>“QUÉ VEO, QUÉ VES, QUÉ VEMOS"</a:t>
            </a:r>
            <a:endParaRPr lang="en-US" dirty="0"/>
          </a:p>
        </p:txBody>
      </p:sp>
      <p:sp>
        <p:nvSpPr>
          <p:cNvPr id="2" name="Marcador de contenido 1"/>
          <p:cNvSpPr>
            <a:spLocks noGrp="1"/>
          </p:cNvSpPr>
          <p:nvPr>
            <p:ph idx="1"/>
          </p:nvPr>
        </p:nvSpPr>
        <p:spPr/>
        <p:txBody>
          <a:bodyPr>
            <a:normAutofit/>
          </a:bodyPr>
          <a:lstStyle/>
          <a:p>
            <a:r>
              <a:rPr lang="es-ES" sz="2400" b="1" dirty="0" smtClean="0">
                <a:latin typeface="Arial" panose="020B0604020202020204" pitchFamily="34" charset="0"/>
                <a:cs typeface="Arial" panose="020B0604020202020204" pitchFamily="34" charset="0"/>
              </a:rPr>
              <a:t>DESAFIO 1 </a:t>
            </a:r>
          </a:p>
          <a:p>
            <a:r>
              <a:rPr lang="es-ES" sz="2400" b="1" dirty="0" smtClean="0">
                <a:latin typeface="Arial" panose="020B0604020202020204" pitchFamily="34" charset="0"/>
                <a:cs typeface="Arial" panose="020B0604020202020204" pitchFamily="34" charset="0"/>
              </a:rPr>
              <a:t>HOY VAMOS A JUGAR A LA PIZARRA MAGICA.</a:t>
            </a:r>
          </a:p>
          <a:p>
            <a:r>
              <a:rPr lang="es-ES" sz="2400" b="1" dirty="0" smtClean="0">
                <a:latin typeface="Arial" panose="020B0604020202020204" pitchFamily="34" charset="0"/>
                <a:cs typeface="Arial" panose="020B0604020202020204" pitchFamily="34" charset="0"/>
              </a:rPr>
              <a:t>PASO 1 DIBUJARE EN EL AIRE ALGO Y USTEDES ADIVINARAN DE QUE SE TRATA.</a:t>
            </a:r>
          </a:p>
          <a:p>
            <a:r>
              <a:rPr lang="es-ES" sz="2400" b="1" dirty="0" smtClean="0">
                <a:latin typeface="Arial" panose="020B0604020202020204" pitchFamily="34" charset="0"/>
                <a:cs typeface="Arial" panose="020B0604020202020204" pitchFamily="34" charset="0"/>
              </a:rPr>
              <a:t>PASO 2 EL QUE ADIVINE SI GUSTA PUEDE DIBUJAR.</a:t>
            </a:r>
            <a:endParaRPr lang="en-US" sz="2400" b="1" dirty="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DASAFIO  DE LA CLASE</a:t>
            </a:r>
            <a:endParaRPr lang="en-US" dirty="0"/>
          </a:p>
        </p:txBody>
      </p:sp>
      <p:sp>
        <p:nvSpPr>
          <p:cNvPr id="3" name="Marcador de contenido 2"/>
          <p:cNvSpPr>
            <a:spLocks noGrp="1"/>
          </p:cNvSpPr>
          <p:nvPr>
            <p:ph idx="1"/>
          </p:nvPr>
        </p:nvSpPr>
        <p:spPr/>
        <p:txBody>
          <a:bodyPr>
            <a:normAutofit/>
          </a:bodyPr>
          <a:lstStyle/>
          <a:p>
            <a:pPr algn="just"/>
            <a:r>
              <a:rPr lang="es-ES" sz="2800" b="1" dirty="0" smtClean="0">
                <a:latin typeface="Arial" panose="020B0604020202020204" pitchFamily="34" charset="0"/>
                <a:cs typeface="Arial" panose="020B0604020202020204" pitchFamily="34" charset="0"/>
              </a:rPr>
              <a:t>DESAFIO 2:</a:t>
            </a:r>
          </a:p>
          <a:p>
            <a:pPr algn="just"/>
            <a:r>
              <a:rPr lang="es-ES" sz="2800" b="1" dirty="0" smtClean="0">
                <a:latin typeface="Arial" panose="020B0604020202020204" pitchFamily="34" charset="0"/>
                <a:cs typeface="Arial" panose="020B0604020202020204" pitchFamily="34" charset="0"/>
              </a:rPr>
              <a:t>TOMAREMOS UNA HOJA LA DOBLAREMOS A LA MITAD LAS VECES QUE LO DESEEN E INTENTARAN CORTARLA SIN QUE SE ROMPA.</a:t>
            </a:r>
          </a:p>
          <a:p>
            <a:pPr algn="just"/>
            <a:r>
              <a:rPr lang="es-ES" sz="2800" b="1" dirty="0" smtClean="0">
                <a:latin typeface="Arial" panose="020B0604020202020204" pitchFamily="34" charset="0"/>
                <a:cs typeface="Arial" panose="020B0604020202020204" pitchFamily="34" charset="0"/>
              </a:rPr>
              <a:t>¡ VAMOS QUE SE PUEDE 1 2 </a:t>
            </a:r>
            <a:r>
              <a:rPr lang="es-ES" sz="2800" b="1" dirty="0" smtClean="0">
                <a:latin typeface="Arial" panose="020B0604020202020204" pitchFamily="34" charset="0"/>
                <a:cs typeface="Arial" panose="020B0604020202020204" pitchFamily="34" charset="0"/>
              </a:rPr>
              <a:t>3!!! </a:t>
            </a:r>
            <a:endParaRPr lang="en-US" sz="2800" b="1" dirty="0">
              <a:latin typeface="Arial" panose="020B0604020202020204" pitchFamily="34" charset="0"/>
              <a:cs typeface="Arial" panose="020B0604020202020204" pitchFamily="34" charset="0"/>
            </a:endParaRPr>
          </a:p>
        </p:txBody>
      </p:sp>
      <p:sp>
        <p:nvSpPr>
          <p:cNvPr id="4" name="Marcador de pie de página 3"/>
          <p:cNvSpPr>
            <a:spLocks noGrp="1"/>
          </p:cNvSpPr>
          <p:nvPr>
            <p:ph type="ftr" sz="quarter" idx="11"/>
          </p:nvPr>
        </p:nvSpPr>
        <p:spPr/>
        <p:txBody>
          <a:bodyPr/>
          <a:lstStyle/>
          <a:p>
            <a:r>
              <a:rPr lang="es-CL" smtClean="0"/>
              <a:t>Gestión Pedagógica  Colegio San Andrés - 2021</a:t>
            </a:r>
            <a:endParaRPr lang="es-CL"/>
          </a:p>
        </p:txBody>
      </p:sp>
    </p:spTree>
    <p:extLst>
      <p:ext uri="{BB962C8B-B14F-4D97-AF65-F5344CB8AC3E}">
        <p14:creationId xmlns:p14="http://schemas.microsoft.com/office/powerpoint/2010/main" val="2871286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78098"/>
          </a:xfrm>
        </p:spPr>
        <p:txBody>
          <a:bodyPr>
            <a:normAutofit/>
          </a:bodyPr>
          <a:lstStyle/>
          <a:p>
            <a:pPr algn="ctr"/>
            <a:r>
              <a:rPr lang="es-CL" b="1" dirty="0" smtClean="0"/>
              <a:t>¿QUÉ APRENDIMOS?</a:t>
            </a:r>
            <a:endParaRPr lang="es-CL" b="1" dirty="0"/>
          </a:p>
        </p:txBody>
      </p:sp>
      <p:sp>
        <p:nvSpPr>
          <p:cNvPr id="3" name="2 Marcador de contenido"/>
          <p:cNvSpPr>
            <a:spLocks noGrp="1"/>
          </p:cNvSpPr>
          <p:nvPr>
            <p:ph idx="1"/>
          </p:nvPr>
        </p:nvSpPr>
        <p:spPr>
          <a:xfrm>
            <a:off x="382702" y="1321304"/>
            <a:ext cx="8572560" cy="5085184"/>
          </a:xfrm>
        </p:spPr>
        <p:txBody>
          <a:bodyPr>
            <a:normAutofit fontScale="92500" lnSpcReduction="20000"/>
          </a:bodyPr>
          <a:lstStyle/>
          <a:p>
            <a:pPr marL="0" indent="0">
              <a:buNone/>
            </a:pPr>
            <a:endParaRPr lang="es-CL" sz="2000" b="1" dirty="0" smtClean="0"/>
          </a:p>
          <a:p>
            <a:pPr marL="0" indent="0">
              <a:buNone/>
            </a:pPr>
            <a:endParaRPr lang="es-CL" sz="2000" b="1" dirty="0"/>
          </a:p>
          <a:p>
            <a:pPr>
              <a:buFont typeface="Wingdings" panose="05000000000000000000" pitchFamily="2" charset="2"/>
              <a:buChar char="Ø"/>
            </a:pPr>
            <a:r>
              <a:rPr lang="es-CL" sz="2000" b="1" dirty="0" smtClean="0">
                <a:latin typeface="Arial" panose="020B0604020202020204" pitchFamily="34" charset="0"/>
                <a:cs typeface="Arial" panose="020B0604020202020204" pitchFamily="34" charset="0"/>
              </a:rPr>
              <a:t>DISFRUTAR DE UN JUEGO SIMPLE</a:t>
            </a:r>
          </a:p>
          <a:p>
            <a:pPr>
              <a:buFont typeface="Wingdings" panose="05000000000000000000" pitchFamily="2" charset="2"/>
              <a:buChar char="Ø"/>
            </a:pPr>
            <a:r>
              <a:rPr lang="es-CL" sz="2000" b="1" dirty="0" smtClean="0">
                <a:latin typeface="Arial" panose="020B0604020202020204" pitchFamily="34" charset="0"/>
                <a:cs typeface="Arial" panose="020B0604020202020204" pitchFamily="34" charset="0"/>
              </a:rPr>
              <a:t>TOMARSE EL TIEMPO PARA ESCUCHAR</a:t>
            </a:r>
          </a:p>
          <a:p>
            <a:pPr>
              <a:buFont typeface="Wingdings" panose="05000000000000000000" pitchFamily="2" charset="2"/>
              <a:buChar char="Ø"/>
            </a:pPr>
            <a:r>
              <a:rPr lang="es-CL" sz="2000" b="1" dirty="0" smtClean="0">
                <a:latin typeface="Arial" panose="020B0604020202020204" pitchFamily="34" charset="0"/>
                <a:cs typeface="Arial" panose="020B0604020202020204" pitchFamily="34" charset="0"/>
              </a:rPr>
              <a:t>SEGUIR LAS REGLAS DEL JUEGO</a:t>
            </a:r>
          </a:p>
          <a:p>
            <a:pPr>
              <a:buFont typeface="Wingdings" panose="05000000000000000000" pitchFamily="2" charset="2"/>
              <a:buChar char="Ø"/>
            </a:pPr>
            <a:r>
              <a:rPr lang="es-CL" sz="2000" b="1" dirty="0" smtClean="0">
                <a:latin typeface="Arial" panose="020B0604020202020204" pitchFamily="34" charset="0"/>
                <a:cs typeface="Arial" panose="020B0604020202020204" pitchFamily="34" charset="0"/>
              </a:rPr>
              <a:t>DESARROLLAR LA PACIENCIA</a:t>
            </a:r>
          </a:p>
          <a:p>
            <a:pPr>
              <a:buFont typeface="Wingdings" panose="05000000000000000000" pitchFamily="2" charset="2"/>
              <a:buChar char="Ø"/>
            </a:pPr>
            <a:r>
              <a:rPr lang="es-CL" sz="2000" b="1" dirty="0" smtClean="0">
                <a:latin typeface="Arial" panose="020B0604020202020204" pitchFamily="34" charset="0"/>
                <a:cs typeface="Arial" panose="020B0604020202020204" pitchFamily="34" charset="0"/>
              </a:rPr>
              <a:t>SI ME EQUIVOCO, TENGO LA </a:t>
            </a:r>
            <a:r>
              <a:rPr lang="es-CL" sz="2000" b="1" dirty="0" smtClean="0">
                <a:latin typeface="Arial" panose="020B0604020202020204" pitchFamily="34" charset="0"/>
                <a:cs typeface="Arial" panose="020B0604020202020204" pitchFamily="34" charset="0"/>
              </a:rPr>
              <a:t>OPORTUNIDAD </a:t>
            </a:r>
            <a:r>
              <a:rPr lang="es-CL" sz="2000" b="1" dirty="0" smtClean="0">
                <a:latin typeface="Arial" panose="020B0604020202020204" pitchFamily="34" charset="0"/>
                <a:cs typeface="Arial" panose="020B0604020202020204" pitchFamily="34" charset="0"/>
              </a:rPr>
              <a:t>DE CORREGIR </a:t>
            </a:r>
            <a:r>
              <a:rPr lang="es-CL" sz="2000" b="1" dirty="0" smtClean="0">
                <a:latin typeface="Arial" panose="020B0604020202020204" pitchFamily="34" charset="0"/>
                <a:cs typeface="Arial" panose="020B0604020202020204" pitchFamily="34" charset="0"/>
              </a:rPr>
              <a:t> Y MEJORAR.</a:t>
            </a:r>
            <a:endParaRPr lang="es-CL" sz="2000" b="1" dirty="0" smtClean="0">
              <a:latin typeface="Arial" panose="020B0604020202020204" pitchFamily="34" charset="0"/>
              <a:cs typeface="Arial" panose="020B0604020202020204" pitchFamily="34" charset="0"/>
            </a:endParaRPr>
          </a:p>
          <a:p>
            <a:pPr marL="0" indent="0">
              <a:buNone/>
            </a:pPr>
            <a:endParaRPr lang="es-CL" sz="2000" b="1" dirty="0"/>
          </a:p>
          <a:p>
            <a:pPr marL="0" indent="0">
              <a:buNone/>
            </a:pPr>
            <a:endParaRPr lang="es-CL" sz="2000" b="1" dirty="0" smtClean="0"/>
          </a:p>
          <a:p>
            <a:pPr marL="0" indent="0">
              <a:buNone/>
            </a:pPr>
            <a:endParaRPr lang="es-CL" sz="2000" b="1" dirty="0"/>
          </a:p>
          <a:p>
            <a:pPr marL="0" indent="0">
              <a:buNone/>
            </a:pPr>
            <a:endParaRPr lang="es-CL" sz="2000" b="1" dirty="0" smtClean="0"/>
          </a:p>
          <a:p>
            <a:pPr marL="0" indent="0">
              <a:buNone/>
            </a:pPr>
            <a:r>
              <a:rPr lang="es-CL" sz="4000" b="1" dirty="0" smtClean="0"/>
              <a:t>GENIAL!!!!!!!!</a:t>
            </a:r>
            <a:endParaRPr lang="es-CL" sz="4000" b="1" dirty="0"/>
          </a:p>
        </p:txBody>
      </p:sp>
      <p:sp>
        <p:nvSpPr>
          <p:cNvPr id="4" name="3 Marcador de pie de página"/>
          <p:cNvSpPr>
            <a:spLocks noGrp="1"/>
          </p:cNvSpPr>
          <p:nvPr>
            <p:ph type="ftr" sz="quarter" idx="11"/>
          </p:nvPr>
        </p:nvSpPr>
        <p:spPr/>
        <p:txBody>
          <a:bodyPr/>
          <a:lstStyle/>
          <a:p>
            <a:r>
              <a:rPr lang="es-CL" dirty="0" smtClean="0"/>
              <a:t>Gestión Pedagógica y C Escolar  Colegio San Andrés - 2021</a:t>
            </a:r>
            <a:endParaRPr lang="es-C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598" y="609600"/>
            <a:ext cx="8066857" cy="6059760"/>
          </a:xfrm>
        </p:spPr>
        <p:txBody>
          <a:bodyPr>
            <a:normAutofit fontScale="90000"/>
          </a:bodyPr>
          <a:lstStyle/>
          <a:p>
            <a:r>
              <a:rPr lang="es-ES" sz="2800" dirty="0" smtClean="0">
                <a:solidFill>
                  <a:srgbClr val="000000"/>
                </a:solidFill>
                <a:latin typeface="Arial" panose="020B0604020202020204" pitchFamily="34" charset="0"/>
                <a:cs typeface="Arial" panose="020B0604020202020204" pitchFamily="34" charset="0"/>
              </a:rPr>
              <a:t>LLUVIA DE PREGUNTAS</a:t>
            </a:r>
            <a:br>
              <a:rPr lang="es-ES" sz="2800" dirty="0" smtClean="0">
                <a:solidFill>
                  <a:srgbClr val="000000"/>
                </a:solidFill>
                <a:latin typeface="Arial" panose="020B0604020202020204" pitchFamily="34" charset="0"/>
                <a:cs typeface="Arial" panose="020B0604020202020204" pitchFamily="34" charset="0"/>
              </a:rPr>
            </a:br>
            <a:r>
              <a:rPr lang="es-ES" sz="2800" dirty="0" smtClean="0">
                <a:solidFill>
                  <a:srgbClr val="000000"/>
                </a:solidFill>
                <a:latin typeface="Arial" panose="020B0604020202020204" pitchFamily="34" charset="0"/>
                <a:cs typeface="Arial" panose="020B0604020202020204" pitchFamily="34" charset="0"/>
              </a:rPr>
              <a:t> ¿</a:t>
            </a:r>
            <a:r>
              <a:rPr lang="es-ES" sz="2800" dirty="0">
                <a:solidFill>
                  <a:srgbClr val="000000"/>
                </a:solidFill>
                <a:latin typeface="Arial" panose="020B0604020202020204" pitchFamily="34" charset="0"/>
                <a:cs typeface="Arial" panose="020B0604020202020204" pitchFamily="34" charset="0"/>
              </a:rPr>
              <a:t>Qué es para ti la felicidad</a:t>
            </a:r>
            <a:r>
              <a:rPr lang="es-ES" sz="2800" dirty="0" smtClean="0">
                <a:solidFill>
                  <a:srgbClr val="000000"/>
                </a:solidFill>
                <a:latin typeface="Arial" panose="020B0604020202020204" pitchFamily="34" charset="0"/>
                <a:cs typeface="Arial" panose="020B0604020202020204" pitchFamily="34" charset="0"/>
              </a:rPr>
              <a:t>?,</a:t>
            </a:r>
            <a:br>
              <a:rPr lang="es-ES" sz="2800" dirty="0" smtClean="0">
                <a:solidFill>
                  <a:srgbClr val="000000"/>
                </a:solidFill>
                <a:latin typeface="Arial" panose="020B0604020202020204" pitchFamily="34" charset="0"/>
                <a:cs typeface="Arial" panose="020B0604020202020204" pitchFamily="34" charset="0"/>
              </a:rPr>
            </a:br>
            <a:r>
              <a:rPr lang="es-ES" sz="2800" dirty="0" smtClean="0">
                <a:solidFill>
                  <a:srgbClr val="000000"/>
                </a:solidFill>
                <a:latin typeface="Arial" panose="020B0604020202020204" pitchFamily="34" charset="0"/>
                <a:cs typeface="Arial" panose="020B0604020202020204" pitchFamily="34" charset="0"/>
              </a:rPr>
              <a:t> ¿Qué </a:t>
            </a:r>
            <a:r>
              <a:rPr lang="es-ES" sz="2800" dirty="0">
                <a:solidFill>
                  <a:srgbClr val="000000"/>
                </a:solidFill>
                <a:latin typeface="Arial" panose="020B0604020202020204" pitchFamily="34" charset="0"/>
                <a:cs typeface="Arial" panose="020B0604020202020204" pitchFamily="34" charset="0"/>
              </a:rPr>
              <a:t>cosas ayudan en la felicidad</a:t>
            </a:r>
            <a:r>
              <a:rPr lang="es-ES" sz="2800" dirty="0" smtClean="0">
                <a:solidFill>
                  <a:srgbClr val="000000"/>
                </a:solidFill>
                <a:latin typeface="Arial" panose="020B0604020202020204" pitchFamily="34" charset="0"/>
                <a:cs typeface="Arial" panose="020B0604020202020204" pitchFamily="34" charset="0"/>
              </a:rPr>
              <a:t>?,</a:t>
            </a:r>
            <a:br>
              <a:rPr lang="es-ES" sz="2800" dirty="0" smtClean="0">
                <a:solidFill>
                  <a:srgbClr val="000000"/>
                </a:solidFill>
                <a:latin typeface="Arial" panose="020B0604020202020204" pitchFamily="34" charset="0"/>
                <a:cs typeface="Arial" panose="020B0604020202020204" pitchFamily="34" charset="0"/>
              </a:rPr>
            </a:br>
            <a:r>
              <a:rPr lang="es-ES" sz="2800" dirty="0" smtClean="0">
                <a:solidFill>
                  <a:srgbClr val="000000"/>
                </a:solidFill>
                <a:latin typeface="Arial" panose="020B0604020202020204" pitchFamily="34" charset="0"/>
                <a:cs typeface="Arial" panose="020B0604020202020204" pitchFamily="34" charset="0"/>
              </a:rPr>
              <a:t> ¿Es </a:t>
            </a:r>
            <a:r>
              <a:rPr lang="es-ES" sz="2800" dirty="0">
                <a:solidFill>
                  <a:srgbClr val="000000"/>
                </a:solidFill>
                <a:latin typeface="Arial" panose="020B0604020202020204" pitchFamily="34" charset="0"/>
                <a:cs typeface="Arial" panose="020B0604020202020204" pitchFamily="34" charset="0"/>
              </a:rPr>
              <a:t>posible la felicidad sin bienes materiales?, </a:t>
            </a:r>
            <a:r>
              <a:rPr lang="es-ES" sz="2800" dirty="0" smtClean="0">
                <a:solidFill>
                  <a:srgbClr val="000000"/>
                </a:solidFill>
                <a:latin typeface="Arial" panose="020B0604020202020204" pitchFamily="34" charset="0"/>
                <a:cs typeface="Arial" panose="020B0604020202020204" pitchFamily="34" charset="0"/>
              </a:rPr>
              <a:t/>
            </a:r>
            <a:br>
              <a:rPr lang="es-ES" sz="2800" dirty="0" smtClean="0">
                <a:solidFill>
                  <a:srgbClr val="000000"/>
                </a:solidFill>
                <a:latin typeface="Arial" panose="020B0604020202020204" pitchFamily="34" charset="0"/>
                <a:cs typeface="Arial" panose="020B0604020202020204" pitchFamily="34" charset="0"/>
              </a:rPr>
            </a:br>
            <a:r>
              <a:rPr lang="es-ES" sz="2800" dirty="0" smtClean="0">
                <a:solidFill>
                  <a:srgbClr val="000000"/>
                </a:solidFill>
                <a:latin typeface="Arial" panose="020B0604020202020204" pitchFamily="34" charset="0"/>
                <a:cs typeface="Arial" panose="020B0604020202020204" pitchFamily="34" charset="0"/>
              </a:rPr>
              <a:t> ¿</a:t>
            </a:r>
            <a:r>
              <a:rPr lang="es-ES" sz="2800" dirty="0" smtClean="0">
                <a:solidFill>
                  <a:srgbClr val="000000"/>
                </a:solidFill>
                <a:latin typeface="Arial" panose="020B0604020202020204" pitchFamily="34" charset="0"/>
                <a:cs typeface="Arial" panose="020B0604020202020204" pitchFamily="34" charset="0"/>
              </a:rPr>
              <a:t>Es </a:t>
            </a:r>
            <a:r>
              <a:rPr lang="es-ES" sz="2800" dirty="0">
                <a:solidFill>
                  <a:srgbClr val="000000"/>
                </a:solidFill>
                <a:latin typeface="Arial" panose="020B0604020202020204" pitchFamily="34" charset="0"/>
                <a:cs typeface="Arial" panose="020B0604020202020204" pitchFamily="34" charset="0"/>
              </a:rPr>
              <a:t>posible ser feliz sin conocer el amor</a:t>
            </a:r>
            <a:r>
              <a:rPr lang="es-ES" sz="2800" dirty="0" smtClean="0">
                <a:solidFill>
                  <a:srgbClr val="000000"/>
                </a:solidFill>
                <a:latin typeface="Arial" panose="020B0604020202020204" pitchFamily="34" charset="0"/>
                <a:cs typeface="Arial" panose="020B0604020202020204" pitchFamily="34" charset="0"/>
              </a:rPr>
              <a:t>?,</a:t>
            </a:r>
            <a:br>
              <a:rPr lang="es-ES" sz="2800" dirty="0" smtClean="0">
                <a:solidFill>
                  <a:srgbClr val="000000"/>
                </a:solidFill>
                <a:latin typeface="Arial" panose="020B0604020202020204" pitchFamily="34" charset="0"/>
                <a:cs typeface="Arial" panose="020B0604020202020204" pitchFamily="34" charset="0"/>
              </a:rPr>
            </a:br>
            <a:r>
              <a:rPr lang="es-ES" sz="2800" dirty="0" smtClean="0">
                <a:solidFill>
                  <a:srgbClr val="000000"/>
                </a:solidFill>
                <a:latin typeface="Arial" panose="020B0604020202020204" pitchFamily="34" charset="0"/>
                <a:cs typeface="Arial" panose="020B0604020202020204" pitchFamily="34" charset="0"/>
              </a:rPr>
              <a:t> ¿Es </a:t>
            </a:r>
            <a:r>
              <a:rPr lang="es-ES" sz="2800" dirty="0">
                <a:solidFill>
                  <a:srgbClr val="000000"/>
                </a:solidFill>
                <a:latin typeface="Arial" panose="020B0604020202020204" pitchFamily="34" charset="0"/>
                <a:cs typeface="Arial" panose="020B0604020202020204" pitchFamily="34" charset="0"/>
              </a:rPr>
              <a:t>posible la felicidad y la soledad? </a:t>
            </a:r>
            <a:r>
              <a:rPr lang="es-ES" sz="2800" dirty="0" smtClean="0">
                <a:solidFill>
                  <a:srgbClr val="000000"/>
                </a:solidFill>
                <a:latin typeface="Arial" panose="020B0604020202020204" pitchFamily="34" charset="0"/>
                <a:cs typeface="Arial" panose="020B0604020202020204" pitchFamily="34" charset="0"/>
              </a:rPr>
              <a:t/>
            </a:r>
            <a:br>
              <a:rPr lang="es-ES" sz="2800" dirty="0" smtClean="0">
                <a:solidFill>
                  <a:srgbClr val="000000"/>
                </a:solidFill>
                <a:latin typeface="Arial" panose="020B0604020202020204" pitchFamily="34" charset="0"/>
                <a:cs typeface="Arial" panose="020B0604020202020204" pitchFamily="34" charset="0"/>
              </a:rPr>
            </a:br>
            <a:r>
              <a:rPr lang="es-ES" sz="2800" dirty="0" smtClean="0">
                <a:solidFill>
                  <a:srgbClr val="000000"/>
                </a:solidFill>
                <a:latin typeface="Arial" panose="020B0604020202020204" pitchFamily="34" charset="0"/>
                <a:cs typeface="Arial" panose="020B0604020202020204" pitchFamily="34" charset="0"/>
              </a:rPr>
              <a:t> ¿</a:t>
            </a:r>
            <a:r>
              <a:rPr lang="es-ES" sz="2800" dirty="0" smtClean="0">
                <a:solidFill>
                  <a:srgbClr val="000000"/>
                </a:solidFill>
                <a:latin typeface="Arial" panose="020B0604020202020204" pitchFamily="34" charset="0"/>
                <a:cs typeface="Arial" panose="020B0604020202020204" pitchFamily="34" charset="0"/>
              </a:rPr>
              <a:t>Por qué </a:t>
            </a:r>
            <a:r>
              <a:rPr lang="es-ES" sz="2800" dirty="0">
                <a:solidFill>
                  <a:srgbClr val="000000"/>
                </a:solidFill>
                <a:latin typeface="Arial" panose="020B0604020202020204" pitchFamily="34" charset="0"/>
                <a:cs typeface="Arial" panose="020B0604020202020204" pitchFamily="34" charset="0"/>
              </a:rPr>
              <a:t>si? ¿por qué no?, </a:t>
            </a:r>
            <a:r>
              <a:rPr lang="es-ES" sz="2800" dirty="0" smtClean="0">
                <a:solidFill>
                  <a:srgbClr val="000000"/>
                </a:solidFill>
                <a:latin typeface="Arial" panose="020B0604020202020204" pitchFamily="34" charset="0"/>
                <a:cs typeface="Arial" panose="020B0604020202020204" pitchFamily="34" charset="0"/>
              </a:rPr>
              <a:t/>
            </a:r>
            <a:br>
              <a:rPr lang="es-ES" sz="2800" dirty="0" smtClean="0">
                <a:solidFill>
                  <a:srgbClr val="000000"/>
                </a:solidFill>
                <a:latin typeface="Arial" panose="020B0604020202020204" pitchFamily="34" charset="0"/>
                <a:cs typeface="Arial" panose="020B0604020202020204" pitchFamily="34" charset="0"/>
              </a:rPr>
            </a:br>
            <a:r>
              <a:rPr lang="es-ES" sz="2800" dirty="0" smtClean="0">
                <a:solidFill>
                  <a:srgbClr val="000000"/>
                </a:solidFill>
                <a:latin typeface="Arial" panose="020B0604020202020204" pitchFamily="34" charset="0"/>
                <a:cs typeface="Arial" panose="020B0604020202020204" pitchFamily="34" charset="0"/>
              </a:rPr>
              <a:t> ¿</a:t>
            </a:r>
            <a:r>
              <a:rPr lang="es-ES" sz="2800" dirty="0" smtClean="0">
                <a:solidFill>
                  <a:srgbClr val="000000"/>
                </a:solidFill>
                <a:latin typeface="Arial" panose="020B0604020202020204" pitchFamily="34" charset="0"/>
                <a:cs typeface="Arial" panose="020B0604020202020204" pitchFamily="34" charset="0"/>
              </a:rPr>
              <a:t>Las </a:t>
            </a:r>
            <a:r>
              <a:rPr lang="es-ES" sz="2800" dirty="0">
                <a:solidFill>
                  <a:srgbClr val="000000"/>
                </a:solidFill>
                <a:latin typeface="Arial" panose="020B0604020202020204" pitchFamily="34" charset="0"/>
                <a:cs typeface="Arial" panose="020B0604020202020204" pitchFamily="34" charset="0"/>
              </a:rPr>
              <a:t>personas que son ricas económicamente son felices? </a:t>
            </a:r>
            <a:r>
              <a:rPr lang="es-ES" sz="2800" dirty="0" smtClean="0">
                <a:solidFill>
                  <a:srgbClr val="000000"/>
                </a:solidFill>
                <a:latin typeface="Arial" panose="020B0604020202020204" pitchFamily="34" charset="0"/>
                <a:cs typeface="Arial" panose="020B0604020202020204" pitchFamily="34" charset="0"/>
              </a:rPr>
              <a:t>...</a:t>
            </a:r>
            <a:br>
              <a:rPr lang="es-ES" sz="2800" dirty="0" smtClean="0">
                <a:solidFill>
                  <a:srgbClr val="000000"/>
                </a:solidFill>
                <a:latin typeface="Arial" panose="020B0604020202020204" pitchFamily="34" charset="0"/>
                <a:cs typeface="Arial" panose="020B0604020202020204" pitchFamily="34" charset="0"/>
              </a:rPr>
            </a:br>
            <a:r>
              <a:rPr lang="es-ES" sz="2800" dirty="0" smtClean="0">
                <a:solidFill>
                  <a:srgbClr val="000000"/>
                </a:solidFill>
                <a:latin typeface="Arial" panose="020B0604020202020204" pitchFamily="34" charset="0"/>
                <a:cs typeface="Arial" panose="020B0604020202020204" pitchFamily="34" charset="0"/>
              </a:rPr>
              <a:t>Recurso </a:t>
            </a:r>
            <a:r>
              <a:rPr lang="es-ES" sz="2800" dirty="0" smtClean="0">
                <a:solidFill>
                  <a:srgbClr val="000000"/>
                </a:solidFill>
                <a:latin typeface="Arial" panose="020B0604020202020204" pitchFamily="34" charset="0"/>
                <a:cs typeface="Arial" panose="020B0604020202020204" pitchFamily="34" charset="0"/>
              </a:rPr>
              <a:t>video Tráiler “En Busca de la Felicidad”</a:t>
            </a:r>
            <a:br>
              <a:rPr lang="es-ES" sz="2800" dirty="0" smtClean="0">
                <a:solidFill>
                  <a:srgbClr val="000000"/>
                </a:solidFill>
                <a:latin typeface="Arial" panose="020B0604020202020204" pitchFamily="34" charset="0"/>
                <a:cs typeface="Arial" panose="020B0604020202020204" pitchFamily="34" charset="0"/>
              </a:rPr>
            </a:br>
            <a:r>
              <a:rPr lang="es-ES" sz="2800" dirty="0" smtClean="0">
                <a:solidFill>
                  <a:srgbClr val="000000"/>
                </a:solidFill>
                <a:latin typeface="Arial" panose="020B0604020202020204" pitchFamily="34" charset="0"/>
                <a:cs typeface="Arial" panose="020B0604020202020204" pitchFamily="34" charset="0"/>
              </a:rPr>
              <a:t>Trata de contestar</a:t>
            </a:r>
            <a:r>
              <a:rPr lang="es-ES" sz="2800" dirty="0" smtClean="0">
                <a:solidFill>
                  <a:srgbClr val="000000"/>
                </a:solidFill>
                <a:latin typeface="Arial" panose="020B0604020202020204" pitchFamily="34" charset="0"/>
                <a:cs typeface="Arial" panose="020B0604020202020204" pitchFamily="34" charset="0"/>
              </a:rPr>
              <a:t> </a:t>
            </a:r>
            <a:r>
              <a:rPr lang="es-ES" sz="2800" dirty="0">
                <a:solidFill>
                  <a:srgbClr val="000000"/>
                </a:solidFill>
                <a:latin typeface="Arial" panose="020B0604020202020204" pitchFamily="34" charset="0"/>
                <a:cs typeface="Arial" panose="020B0604020202020204" pitchFamily="34" charset="0"/>
              </a:rPr>
              <a:t>las preguntas argumentando las respuestas y respetando las opiniones de </a:t>
            </a:r>
            <a:r>
              <a:rPr lang="es-ES" sz="2800" dirty="0" smtClean="0">
                <a:solidFill>
                  <a:srgbClr val="000000"/>
                </a:solidFill>
                <a:latin typeface="Arial" panose="020B0604020202020204" pitchFamily="34" charset="0"/>
                <a:cs typeface="Arial" panose="020B0604020202020204" pitchFamily="34" charset="0"/>
              </a:rPr>
              <a:t>tus </a:t>
            </a:r>
            <a:r>
              <a:rPr lang="es-ES" sz="2800" dirty="0">
                <a:solidFill>
                  <a:srgbClr val="000000"/>
                </a:solidFill>
                <a:latin typeface="Arial" panose="020B0604020202020204" pitchFamily="34" charset="0"/>
                <a:cs typeface="Arial" panose="020B0604020202020204" pitchFamily="34" charset="0"/>
              </a:rPr>
              <a:t>compañeros aún cuando no </a:t>
            </a:r>
            <a:r>
              <a:rPr lang="es-ES" sz="2800" dirty="0" smtClean="0">
                <a:solidFill>
                  <a:srgbClr val="000000"/>
                </a:solidFill>
                <a:latin typeface="Arial" panose="020B0604020202020204" pitchFamily="34" charset="0"/>
                <a:cs typeface="Arial" panose="020B0604020202020204" pitchFamily="34" charset="0"/>
              </a:rPr>
              <a:t>estés </a:t>
            </a:r>
            <a:r>
              <a:rPr lang="es-ES" sz="2800" dirty="0">
                <a:solidFill>
                  <a:srgbClr val="000000"/>
                </a:solidFill>
                <a:latin typeface="Arial" panose="020B0604020202020204" pitchFamily="34" charset="0"/>
                <a:cs typeface="Arial" panose="020B0604020202020204" pitchFamily="34" charset="0"/>
              </a:rPr>
              <a:t>de acuerdo.</a:t>
            </a:r>
            <a:br>
              <a:rPr lang="es-ES" sz="2800" dirty="0">
                <a:solidFill>
                  <a:srgbClr val="000000"/>
                </a:solidFill>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sp>
        <p:nvSpPr>
          <p:cNvPr id="3" name="Marcador de pie de página 2"/>
          <p:cNvSpPr>
            <a:spLocks noGrp="1"/>
          </p:cNvSpPr>
          <p:nvPr>
            <p:ph type="ftr" sz="quarter" idx="11"/>
          </p:nvPr>
        </p:nvSpPr>
        <p:spPr/>
        <p:txBody>
          <a:bodyPr/>
          <a:lstStyle/>
          <a:p>
            <a:r>
              <a:rPr lang="es-CL" smtClean="0"/>
              <a:t>Gestión Pedagógica  Colegio San Andrés - 2021</a:t>
            </a:r>
            <a:endParaRPr lang="es-CL"/>
          </a:p>
        </p:txBody>
      </p:sp>
    </p:spTree>
    <p:extLst>
      <p:ext uri="{BB962C8B-B14F-4D97-AF65-F5344CB8AC3E}">
        <p14:creationId xmlns:p14="http://schemas.microsoft.com/office/powerpoint/2010/main" val="687946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599" y="609600"/>
            <a:ext cx="7490793" cy="1320800"/>
          </a:xfrm>
        </p:spPr>
        <p:txBody>
          <a:bodyPr/>
          <a:lstStyle/>
          <a:p>
            <a:r>
              <a:rPr lang="es-ES" dirty="0" smtClean="0"/>
              <a:t>ACTIVIDAD</a:t>
            </a:r>
            <a:endParaRPr lang="en-US" dirty="0"/>
          </a:p>
        </p:txBody>
      </p:sp>
      <p:sp>
        <p:nvSpPr>
          <p:cNvPr id="3" name="Marcador de contenido 2"/>
          <p:cNvSpPr>
            <a:spLocks noGrp="1"/>
          </p:cNvSpPr>
          <p:nvPr>
            <p:ph idx="1"/>
          </p:nvPr>
        </p:nvSpPr>
        <p:spPr>
          <a:xfrm>
            <a:off x="609598" y="1844824"/>
            <a:ext cx="7274769" cy="4561664"/>
          </a:xfrm>
        </p:spPr>
        <p:txBody>
          <a:bodyPr>
            <a:normAutofit/>
          </a:bodyPr>
          <a:lstStyle/>
          <a:p>
            <a:endParaRPr lang="es-ES" sz="2400" b="1" dirty="0" smtClean="0">
              <a:latin typeface="Arial" panose="020B0604020202020204" pitchFamily="34" charset="0"/>
              <a:cs typeface="Arial" panose="020B0604020202020204" pitchFamily="34" charset="0"/>
            </a:endParaRPr>
          </a:p>
          <a:p>
            <a:r>
              <a:rPr lang="es-ES" sz="2400" b="1" dirty="0" smtClean="0">
                <a:latin typeface="Arial" panose="020B0604020202020204" pitchFamily="34" charset="0"/>
                <a:cs typeface="Arial" panose="020B0604020202020204" pitchFamily="34" charset="0"/>
              </a:rPr>
              <a:t>Hacer </a:t>
            </a:r>
            <a:r>
              <a:rPr lang="es-ES" sz="2400" b="1" dirty="0">
                <a:latin typeface="Arial" panose="020B0604020202020204" pitchFamily="34" charset="0"/>
                <a:cs typeface="Arial" panose="020B0604020202020204" pitchFamily="34" charset="0"/>
              </a:rPr>
              <a:t>un listado por </a:t>
            </a:r>
            <a:r>
              <a:rPr lang="es-ES" sz="2400" b="1" dirty="0" smtClean="0">
                <a:latin typeface="Arial" panose="020B0604020202020204" pitchFamily="34" charset="0"/>
                <a:cs typeface="Arial" panose="020B0604020202020204" pitchFamily="34" charset="0"/>
              </a:rPr>
              <a:t>prioridad (5) </a:t>
            </a:r>
            <a:r>
              <a:rPr lang="es-ES" sz="2400" b="1" dirty="0">
                <a:latin typeface="Arial" panose="020B0604020202020204" pitchFamily="34" charset="0"/>
                <a:cs typeface="Arial" panose="020B0604020202020204" pitchFamily="34" charset="0"/>
              </a:rPr>
              <a:t>de las cosas que </a:t>
            </a:r>
            <a:r>
              <a:rPr lang="es-ES" sz="2400" b="1" dirty="0" smtClean="0">
                <a:latin typeface="Arial" panose="020B0604020202020204" pitchFamily="34" charset="0"/>
                <a:cs typeface="Arial" panose="020B0604020202020204" pitchFamily="34" charset="0"/>
              </a:rPr>
              <a:t>te</a:t>
            </a:r>
            <a:r>
              <a:rPr lang="es-ES" sz="2400" b="1" dirty="0" smtClean="0">
                <a:latin typeface="Arial" panose="020B0604020202020204" pitchFamily="34" charset="0"/>
                <a:cs typeface="Arial" panose="020B0604020202020204" pitchFamily="34" charset="0"/>
              </a:rPr>
              <a:t> </a:t>
            </a:r>
            <a:r>
              <a:rPr lang="es-ES" sz="2400" b="1" dirty="0">
                <a:latin typeface="Arial" panose="020B0604020202020204" pitchFamily="34" charset="0"/>
                <a:cs typeface="Arial" panose="020B0604020202020204" pitchFamily="34" charset="0"/>
              </a:rPr>
              <a:t>hacen </a:t>
            </a:r>
            <a:r>
              <a:rPr lang="es-ES" sz="2400" b="1" dirty="0" smtClean="0">
                <a:latin typeface="Arial" panose="020B0604020202020204" pitchFamily="34" charset="0"/>
                <a:cs typeface="Arial" panose="020B0604020202020204" pitchFamily="34" charset="0"/>
              </a:rPr>
              <a:t>feliz </a:t>
            </a:r>
            <a:r>
              <a:rPr lang="es-ES" sz="2400" b="1" dirty="0">
                <a:latin typeface="Arial" panose="020B0604020202020204" pitchFamily="34" charset="0"/>
                <a:cs typeface="Arial" panose="020B0604020202020204" pitchFamily="34" charset="0"/>
              </a:rPr>
              <a:t>ahora y las cosas que </a:t>
            </a:r>
            <a:r>
              <a:rPr lang="es-ES" sz="2400" b="1" dirty="0" smtClean="0">
                <a:latin typeface="Arial" panose="020B0604020202020204" pitchFamily="34" charset="0"/>
                <a:cs typeface="Arial" panose="020B0604020202020204" pitchFamily="34" charset="0"/>
              </a:rPr>
              <a:t> </a:t>
            </a:r>
            <a:r>
              <a:rPr lang="es-ES" sz="2400" b="1" dirty="0" smtClean="0">
                <a:latin typeface="Arial" panose="020B0604020202020204" pitchFamily="34" charset="0"/>
                <a:cs typeface="Arial" panose="020B0604020202020204" pitchFamily="34" charset="0"/>
              </a:rPr>
              <a:t>crees </a:t>
            </a:r>
            <a:r>
              <a:rPr lang="es-ES" sz="2400" b="1" dirty="0">
                <a:latin typeface="Arial" panose="020B0604020202020204" pitchFamily="34" charset="0"/>
                <a:cs typeface="Arial" panose="020B0604020202020204" pitchFamily="34" charset="0"/>
              </a:rPr>
              <a:t>que </a:t>
            </a:r>
            <a:r>
              <a:rPr lang="es-ES" sz="2400" b="1" dirty="0" smtClean="0">
                <a:latin typeface="Arial" panose="020B0604020202020204" pitchFamily="34" charset="0"/>
                <a:cs typeface="Arial" panose="020B0604020202020204" pitchFamily="34" charset="0"/>
              </a:rPr>
              <a:t>te</a:t>
            </a:r>
            <a:r>
              <a:rPr lang="es-ES" sz="2400" b="1" dirty="0" smtClean="0">
                <a:latin typeface="Arial" panose="020B0604020202020204" pitchFamily="34" charset="0"/>
                <a:cs typeface="Arial" panose="020B0604020202020204" pitchFamily="34" charset="0"/>
              </a:rPr>
              <a:t> </a:t>
            </a:r>
            <a:r>
              <a:rPr lang="es-ES" sz="2400" b="1" dirty="0">
                <a:latin typeface="Arial" panose="020B0604020202020204" pitchFamily="34" charset="0"/>
                <a:cs typeface="Arial" panose="020B0604020202020204" pitchFamily="34" charset="0"/>
              </a:rPr>
              <a:t>harán </a:t>
            </a:r>
            <a:r>
              <a:rPr lang="es-ES" sz="2400" b="1" dirty="0" smtClean="0">
                <a:latin typeface="Arial" panose="020B0604020202020204" pitchFamily="34" charset="0"/>
                <a:cs typeface="Arial" panose="020B0604020202020204" pitchFamily="34" charset="0"/>
              </a:rPr>
              <a:t>feliz </a:t>
            </a:r>
            <a:r>
              <a:rPr lang="es-ES" sz="2400" b="1" dirty="0">
                <a:latin typeface="Arial" panose="020B0604020202020204" pitchFamily="34" charset="0"/>
                <a:cs typeface="Arial" panose="020B0604020202020204" pitchFamily="34" charset="0"/>
              </a:rPr>
              <a:t>en 10 años más tomando como referente las experiencias asociadas a temas como esfuerzo, perseverancia, esperanza, superación, motivación u otro </a:t>
            </a:r>
            <a:r>
              <a:rPr lang="es-ES" sz="2400" b="1" dirty="0" smtClean="0">
                <a:latin typeface="Arial" panose="020B0604020202020204" pitchFamily="34" charset="0"/>
                <a:cs typeface="Arial" panose="020B0604020202020204" pitchFamily="34" charset="0"/>
              </a:rPr>
              <a:t>que conozcas </a:t>
            </a:r>
            <a:r>
              <a:rPr lang="es-ES" sz="2400" b="1" dirty="0">
                <a:latin typeface="Arial" panose="020B0604020202020204" pitchFamily="34" charset="0"/>
                <a:cs typeface="Arial" panose="020B0604020202020204" pitchFamily="34" charset="0"/>
              </a:rPr>
              <a:t>y </a:t>
            </a:r>
            <a:r>
              <a:rPr lang="es-ES" sz="2400" b="1" dirty="0" smtClean="0">
                <a:latin typeface="Arial" panose="020B0604020202020204" pitchFamily="34" charset="0"/>
                <a:cs typeface="Arial" panose="020B0604020202020204" pitchFamily="34" charset="0"/>
              </a:rPr>
              <a:t>consideres </a:t>
            </a:r>
            <a:r>
              <a:rPr lang="es-ES" sz="2400" b="1" dirty="0">
                <a:latin typeface="Arial" panose="020B0604020202020204" pitchFamily="34" charset="0"/>
                <a:cs typeface="Arial" panose="020B0604020202020204" pitchFamily="34" charset="0"/>
              </a:rPr>
              <a:t>relevante desarrollar.</a:t>
            </a:r>
            <a:endParaRPr lang="en-US" sz="2400" b="1" dirty="0">
              <a:latin typeface="Arial" panose="020B0604020202020204" pitchFamily="34" charset="0"/>
              <a:cs typeface="Arial" panose="020B0604020202020204" pitchFamily="34" charset="0"/>
            </a:endParaRPr>
          </a:p>
        </p:txBody>
      </p:sp>
      <p:sp>
        <p:nvSpPr>
          <p:cNvPr id="4" name="Marcador de pie de página 3"/>
          <p:cNvSpPr>
            <a:spLocks noGrp="1"/>
          </p:cNvSpPr>
          <p:nvPr>
            <p:ph type="ftr" sz="quarter" idx="11"/>
          </p:nvPr>
        </p:nvSpPr>
        <p:spPr/>
        <p:txBody>
          <a:bodyPr/>
          <a:lstStyle/>
          <a:p>
            <a:r>
              <a:rPr lang="es-CL" smtClean="0"/>
              <a:t>Gestión Pedagógica  Colegio San Andrés - 2021</a:t>
            </a:r>
            <a:endParaRPr lang="es-CL"/>
          </a:p>
        </p:txBody>
      </p:sp>
    </p:spTree>
    <p:extLst>
      <p:ext uri="{BB962C8B-B14F-4D97-AF65-F5344CB8AC3E}">
        <p14:creationId xmlns:p14="http://schemas.microsoft.com/office/powerpoint/2010/main" val="2219246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TRABAJA SOLITO (A)  LA PROXIMA CLASE DEL 27 LO REVISAREMOS</a:t>
            </a:r>
            <a:endParaRPr lang="en-US" dirty="0"/>
          </a:p>
        </p:txBody>
      </p:sp>
      <p:sp>
        <p:nvSpPr>
          <p:cNvPr id="3" name="Marcador de contenido 2"/>
          <p:cNvSpPr>
            <a:spLocks noGrp="1"/>
          </p:cNvSpPr>
          <p:nvPr>
            <p:ph idx="1"/>
          </p:nvPr>
        </p:nvSpPr>
        <p:spPr>
          <a:xfrm>
            <a:off x="609599" y="2160590"/>
            <a:ext cx="6347714" cy="3880773"/>
          </a:xfrm>
        </p:spPr>
        <p:txBody>
          <a:bodyPr>
            <a:normAutofit/>
          </a:bodyPr>
          <a:lstStyle/>
          <a:p>
            <a:r>
              <a:rPr lang="es-ES" sz="2800" b="1" dirty="0" smtClean="0">
                <a:latin typeface="Arial" panose="020B0604020202020204" pitchFamily="34" charset="0"/>
                <a:cs typeface="Arial" panose="020B0604020202020204" pitchFamily="34" charset="0"/>
              </a:rPr>
              <a:t>Finalmente</a:t>
            </a:r>
          </a:p>
          <a:p>
            <a:r>
              <a:rPr lang="es-ES" sz="2000" b="1" dirty="0" smtClean="0">
                <a:latin typeface="Arial" panose="020B0604020202020204" pitchFamily="34" charset="0"/>
                <a:cs typeface="Arial" panose="020B0604020202020204" pitchFamily="34" charset="0"/>
              </a:rPr>
              <a:t> </a:t>
            </a:r>
            <a:r>
              <a:rPr lang="es-ES" sz="2000" b="1" dirty="0">
                <a:latin typeface="Arial" panose="020B0604020202020204" pitchFamily="34" charset="0"/>
                <a:cs typeface="Arial" panose="020B0604020202020204" pitchFamily="34" charset="0"/>
              </a:rPr>
              <a:t>¿Qué opinas de la siguiente frase: “La felicidad es del interior, no del exterior; por lo tanto, no depende de lo que tenemos, sino de lo que somos” (Henrique Vandyke)?</a:t>
            </a:r>
          </a:p>
          <a:p>
            <a:r>
              <a:rPr lang="es-ES" sz="2000" b="1" dirty="0" smtClean="0">
                <a:latin typeface="Arial" panose="020B0604020202020204" pitchFamily="34" charset="0"/>
                <a:cs typeface="Arial" panose="020B0604020202020204" pitchFamily="34" charset="0"/>
              </a:rPr>
              <a:t> Ve la película </a:t>
            </a:r>
            <a:r>
              <a:rPr lang="es-ES" sz="2000" b="1" dirty="0">
                <a:latin typeface="Arial" panose="020B0604020202020204" pitchFamily="34" charset="0"/>
                <a:cs typeface="Arial" panose="020B0604020202020204" pitchFamily="34" charset="0"/>
              </a:rPr>
              <a:t>“En busca de la felicidad” </a:t>
            </a:r>
            <a:r>
              <a:rPr lang="es-ES" sz="2000" b="1" dirty="0" smtClean="0">
                <a:latin typeface="Arial" panose="020B0604020202020204" pitchFamily="34" charset="0"/>
                <a:cs typeface="Arial" panose="020B0604020202020204" pitchFamily="34" charset="0"/>
              </a:rPr>
              <a:t>. Escribe </a:t>
            </a:r>
            <a:r>
              <a:rPr lang="es-ES" sz="2000" b="1" dirty="0">
                <a:latin typeface="Arial" panose="020B0604020202020204" pitchFamily="34" charset="0"/>
                <a:cs typeface="Arial" panose="020B0604020202020204" pitchFamily="34" charset="0"/>
              </a:rPr>
              <a:t>un análisis de la felicidad para el protagonista, </a:t>
            </a:r>
            <a:r>
              <a:rPr lang="es-ES" sz="2000" b="1" dirty="0" smtClean="0">
                <a:latin typeface="Arial" panose="020B0604020202020204" pitchFamily="34" charset="0"/>
                <a:cs typeface="Arial" panose="020B0604020202020204" pitchFamily="34" charset="0"/>
              </a:rPr>
              <a:t>debes presentarlo </a:t>
            </a:r>
            <a:r>
              <a:rPr lang="es-ES" sz="2000" b="1" dirty="0">
                <a:latin typeface="Arial" panose="020B0604020202020204" pitchFamily="34" charset="0"/>
                <a:cs typeface="Arial" panose="020B0604020202020204" pitchFamily="34" charset="0"/>
              </a:rPr>
              <a:t>en la siguiente clase.</a:t>
            </a:r>
          </a:p>
          <a:p>
            <a:endParaRPr lang="en-US" sz="2000" b="1" dirty="0">
              <a:latin typeface="Arial" panose="020B0604020202020204" pitchFamily="34" charset="0"/>
              <a:cs typeface="Arial" panose="020B0604020202020204" pitchFamily="34" charset="0"/>
            </a:endParaRPr>
          </a:p>
        </p:txBody>
      </p:sp>
      <p:sp>
        <p:nvSpPr>
          <p:cNvPr id="4" name="Marcador de pie de página 3"/>
          <p:cNvSpPr>
            <a:spLocks noGrp="1"/>
          </p:cNvSpPr>
          <p:nvPr>
            <p:ph type="ftr" sz="quarter" idx="11"/>
          </p:nvPr>
        </p:nvSpPr>
        <p:spPr/>
        <p:txBody>
          <a:bodyPr/>
          <a:lstStyle/>
          <a:p>
            <a:r>
              <a:rPr lang="es-CL" smtClean="0"/>
              <a:t>Gestión Pedagógica  Colegio San Andrés - 2021</a:t>
            </a:r>
            <a:endParaRPr lang="es-CL"/>
          </a:p>
        </p:txBody>
      </p:sp>
    </p:spTree>
    <p:extLst>
      <p:ext uri="{BB962C8B-B14F-4D97-AF65-F5344CB8AC3E}">
        <p14:creationId xmlns:p14="http://schemas.microsoft.com/office/powerpoint/2010/main" val="1836933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Para finalizar</a:t>
            </a:r>
            <a:endParaRPr lang="en-US" dirty="0"/>
          </a:p>
        </p:txBody>
      </p:sp>
      <p:sp>
        <p:nvSpPr>
          <p:cNvPr id="3" name="Marcador de contenido 2"/>
          <p:cNvSpPr>
            <a:spLocks noGrp="1"/>
          </p:cNvSpPr>
          <p:nvPr>
            <p:ph idx="1"/>
          </p:nvPr>
        </p:nvSpPr>
        <p:spPr>
          <a:xfrm>
            <a:off x="609598" y="2060848"/>
            <a:ext cx="7706817" cy="3980515"/>
          </a:xfrm>
        </p:spPr>
        <p:txBody>
          <a:bodyPr/>
          <a:lstStyle/>
          <a:p>
            <a:r>
              <a:rPr lang="es-ES" dirty="0" smtClean="0"/>
              <a:t>Ticket de salida:</a:t>
            </a:r>
          </a:p>
          <a:p>
            <a:r>
              <a:rPr lang="es-ES" sz="4000" dirty="0" smtClean="0"/>
              <a:t>¿Qué fue lo que más te gustó de la clase?</a:t>
            </a:r>
          </a:p>
          <a:p>
            <a:r>
              <a:rPr lang="es-ES" sz="4000" dirty="0" smtClean="0"/>
              <a:t>………………………………………………………………………………</a:t>
            </a:r>
            <a:endParaRPr lang="en-US" sz="4000" dirty="0"/>
          </a:p>
        </p:txBody>
      </p:sp>
      <p:sp>
        <p:nvSpPr>
          <p:cNvPr id="4" name="Marcador de pie de página 3"/>
          <p:cNvSpPr>
            <a:spLocks noGrp="1"/>
          </p:cNvSpPr>
          <p:nvPr>
            <p:ph type="ftr" sz="quarter" idx="11"/>
          </p:nvPr>
        </p:nvSpPr>
        <p:spPr/>
        <p:txBody>
          <a:bodyPr/>
          <a:lstStyle/>
          <a:p>
            <a:r>
              <a:rPr lang="es-CL" smtClean="0"/>
              <a:t>Gestión Pedagógica  Colegio San Andrés - 2021</a:t>
            </a:r>
            <a:endParaRPr lang="es-CL"/>
          </a:p>
        </p:txBody>
      </p:sp>
    </p:spTree>
    <p:extLst>
      <p:ext uri="{BB962C8B-B14F-4D97-AF65-F5344CB8AC3E}">
        <p14:creationId xmlns:p14="http://schemas.microsoft.com/office/powerpoint/2010/main" val="2246295291"/>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556</TotalTime>
  <Words>383</Words>
  <Application>Microsoft Office PowerPoint</Application>
  <PresentationFormat>Presentación en pantalla (4:3)</PresentationFormat>
  <Paragraphs>53</Paragraphs>
  <Slides>9</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9</vt:i4>
      </vt:variant>
    </vt:vector>
  </HeadingPairs>
  <TitlesOfParts>
    <vt:vector size="17" baseType="lpstr">
      <vt:lpstr>Agency FB</vt:lpstr>
      <vt:lpstr>Arial</vt:lpstr>
      <vt:lpstr>Calibri</vt:lpstr>
      <vt:lpstr>Perpetua Titling MT</vt:lpstr>
      <vt:lpstr>Trebuchet MS</vt:lpstr>
      <vt:lpstr>Wingdings</vt:lpstr>
      <vt:lpstr>Wingdings 3</vt:lpstr>
      <vt:lpstr>Faceta</vt:lpstr>
      <vt:lpstr>Presentación de PowerPoint</vt:lpstr>
      <vt:lpstr>MOTIVACION, CONTENCION OBJETIVO DE LA CLASE OA1</vt:lpstr>
      <vt:lpstr>DESAFIO DE LA CLASE  “QUÉ VEO, QUÉ VES, QUÉ VEMOS"</vt:lpstr>
      <vt:lpstr>DASAFIO  DE LA CLASE</vt:lpstr>
      <vt:lpstr>¿QUÉ APRENDIMOS?</vt:lpstr>
      <vt:lpstr>LLUVIA DE PREGUNTAS  ¿Qué es para ti la felicidad?,  ¿Qué cosas ayudan en la felicidad?,  ¿Es posible la felicidad sin bienes materiales?,   ¿Es posible ser feliz sin conocer el amor?,  ¿Es posible la felicidad y la soledad?   ¿Por qué si? ¿por qué no?,   ¿Las personas que son ricas económicamente son felices? ... Recurso video Tráiler “En Busca de la Felicidad” Trata de contestar las preguntas argumentando las respuestas y respetando las opiniones de tus compañeros aún cuando no estés de acuerdo. </vt:lpstr>
      <vt:lpstr>ACTIVIDAD</vt:lpstr>
      <vt:lpstr>TRABAJA SOLITO (A)  LA PROXIMA CLASE DEL 27 LO REVISAREMOS</vt:lpstr>
      <vt:lpstr>Para finalizar</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UTP San Andrés</dc:creator>
  <cp:lastModifiedBy>profemarcearmijo@outlook.es</cp:lastModifiedBy>
  <cp:revision>90</cp:revision>
  <dcterms:created xsi:type="dcterms:W3CDTF">2021-02-23T22:33:17Z</dcterms:created>
  <dcterms:modified xsi:type="dcterms:W3CDTF">2021-04-19T22:55:12Z</dcterms:modified>
</cp:coreProperties>
</file>